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6"/>
  </p:notesMasterIdLst>
  <p:handoutMasterIdLst>
    <p:handoutMasterId r:id="rId47"/>
  </p:handoutMasterIdLst>
  <p:sldIdLst>
    <p:sldId id="277" r:id="rId3"/>
    <p:sldId id="278" r:id="rId4"/>
    <p:sldId id="280" r:id="rId5"/>
    <p:sldId id="286" r:id="rId6"/>
    <p:sldId id="305" r:id="rId7"/>
    <p:sldId id="306" r:id="rId8"/>
    <p:sldId id="285" r:id="rId9"/>
    <p:sldId id="304" r:id="rId10"/>
    <p:sldId id="282" r:id="rId11"/>
    <p:sldId id="281" r:id="rId12"/>
    <p:sldId id="279" r:id="rId13"/>
    <p:sldId id="283" r:id="rId14"/>
    <p:sldId id="287" r:id="rId15"/>
    <p:sldId id="288" r:id="rId16"/>
    <p:sldId id="290" r:id="rId17"/>
    <p:sldId id="291" r:id="rId18"/>
    <p:sldId id="289" r:id="rId19"/>
    <p:sldId id="292" r:id="rId20"/>
    <p:sldId id="293" r:id="rId21"/>
    <p:sldId id="294" r:id="rId22"/>
    <p:sldId id="295" r:id="rId23"/>
    <p:sldId id="296" r:id="rId24"/>
    <p:sldId id="297" r:id="rId25"/>
    <p:sldId id="298" r:id="rId26"/>
    <p:sldId id="303" r:id="rId27"/>
    <p:sldId id="319" r:id="rId28"/>
    <p:sldId id="307" r:id="rId29"/>
    <p:sldId id="309" r:id="rId30"/>
    <p:sldId id="310" r:id="rId31"/>
    <p:sldId id="311" r:id="rId32"/>
    <p:sldId id="312" r:id="rId33"/>
    <p:sldId id="313" r:id="rId34"/>
    <p:sldId id="314" r:id="rId35"/>
    <p:sldId id="315" r:id="rId36"/>
    <p:sldId id="316" r:id="rId37"/>
    <p:sldId id="317" r:id="rId38"/>
    <p:sldId id="318" r:id="rId39"/>
    <p:sldId id="302" r:id="rId40"/>
    <p:sldId id="299" r:id="rId41"/>
    <p:sldId id="320" r:id="rId42"/>
    <p:sldId id="321" r:id="rId43"/>
    <p:sldId id="322" r:id="rId44"/>
    <p:sldId id="323" r:id="rId45"/>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521415D9-36F7-43E2-AB2F-B90AF26B5E84}">
      <p14:sectionLst xmlns:p14="http://schemas.microsoft.com/office/powerpoint/2010/main">
        <p14:section name="UNIFICAÇÃO" id="{CBA24E39-ABE5-4B07-B408-E3115BCCFE36}">
          <p14:sldIdLst>
            <p14:sldId id="277"/>
            <p14:sldId id="278"/>
            <p14:sldId id="280"/>
            <p14:sldId id="286"/>
            <p14:sldId id="305"/>
            <p14:sldId id="306"/>
            <p14:sldId id="285"/>
            <p14:sldId id="304"/>
            <p14:sldId id="282"/>
            <p14:sldId id="281"/>
            <p14:sldId id="279"/>
            <p14:sldId id="283"/>
            <p14:sldId id="287"/>
            <p14:sldId id="288"/>
            <p14:sldId id="290"/>
            <p14:sldId id="291"/>
            <p14:sldId id="289"/>
            <p14:sldId id="292"/>
            <p14:sldId id="293"/>
            <p14:sldId id="294"/>
            <p14:sldId id="295"/>
            <p14:sldId id="296"/>
            <p14:sldId id="297"/>
            <p14:sldId id="298"/>
            <p14:sldId id="303"/>
            <p14:sldId id="319"/>
            <p14:sldId id="307"/>
            <p14:sldId id="309"/>
            <p14:sldId id="310"/>
            <p14:sldId id="311"/>
            <p14:sldId id="312"/>
            <p14:sldId id="313"/>
            <p14:sldId id="314"/>
            <p14:sldId id="315"/>
            <p14:sldId id="316"/>
            <p14:sldId id="317"/>
            <p14:sldId id="318"/>
            <p14:sldId id="302"/>
            <p14:sldId id="299"/>
            <p14:sldId id="320"/>
            <p14:sldId id="321"/>
            <p14:sldId id="322"/>
            <p14:sldId id="323"/>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17D46"/>
    <a:srgbClr val="D2B4A6"/>
    <a:srgbClr val="ECE1CA"/>
    <a:srgbClr val="734F29"/>
    <a:srgbClr val="D24726"/>
    <a:srgbClr val="DD462F"/>
    <a:srgbClr val="AEB785"/>
    <a:srgbClr val="EFD5A2"/>
    <a:srgbClr val="3B30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280" autoAdjust="0"/>
  </p:normalViewPr>
  <p:slideViewPr>
    <p:cSldViewPr snapToGrid="0">
      <p:cViewPr>
        <p:scale>
          <a:sx n="100" d="100"/>
          <a:sy n="100" d="100"/>
        </p:scale>
        <p:origin x="-174" y="-24"/>
      </p:cViewPr>
      <p:guideLst>
        <p:guide orient="horz" pos="2160"/>
        <p:guide pos="3840"/>
      </p:guideLst>
    </p:cSldViewPr>
  </p:slideViewPr>
  <p:notesTextViewPr>
    <p:cViewPr>
      <p:scale>
        <a:sx n="1" d="1"/>
        <a:sy n="1" d="1"/>
      </p:scale>
      <p:origin x="0" y="0"/>
    </p:cViewPr>
  </p:notesTextViewPr>
  <p:notesViewPr>
    <p:cSldViewPr snapToGrid="0">
      <p:cViewPr varScale="1">
        <p:scale>
          <a:sx n="83" d="100"/>
          <a:sy n="83" d="100"/>
        </p:scale>
        <p:origin x="1404"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1.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customXml" Target="../customXml/item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D95D740-6A7E-4AE4-809A-1783B6BB9E99}" type="datetimeFigureOut">
              <a:rPr lang="pt-BR" smtClean="0"/>
              <a:t>27/01/2020</a:t>
            </a:fld>
            <a:endParaRPr lang="pt-BR" dirty="0"/>
          </a:p>
        </p:txBody>
      </p:sp>
      <p:sp>
        <p:nvSpPr>
          <p:cNvPr id="4" name="Espaço Reservado para Rodapé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dirty="0"/>
          </a:p>
        </p:txBody>
      </p:sp>
      <p:sp>
        <p:nvSpPr>
          <p:cNvPr id="5" name="Espaço Reservado para Número de Slid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829B08D-A33C-4484-8AF1-3D84552368DF}" type="slidenum">
              <a:rPr lang="pt-BR" smtClean="0"/>
              <a:t>‹nº›</a:t>
            </a:fld>
            <a:endParaRPr lang="pt-BR" dirty="0"/>
          </a:p>
        </p:txBody>
      </p:sp>
    </p:spTree>
    <p:extLst>
      <p:ext uri="{BB962C8B-B14F-4D97-AF65-F5344CB8AC3E}">
        <p14:creationId xmlns:p14="http://schemas.microsoft.com/office/powerpoint/2010/main" val="19923849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dirty="0"/>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F1451DAF-731B-40C9-94FC-6AFBD168E88F}" type="datetimeFigureOut">
              <a:rPr lang="pt-BR" smtClean="0"/>
              <a:pPr>
                <a:defRPr/>
              </a:pPr>
              <a:t>27/01/2020</a:t>
            </a:fld>
            <a:endParaRPr lang="pt-BR"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dirty="0"/>
              <a:t>Clique para editar o texto mestre</a:t>
            </a:r>
          </a:p>
          <a:p>
            <a:pPr lvl="1"/>
            <a:r>
              <a:rPr lang="pt-BR" noProof="0" dirty="0"/>
              <a:t>Segundo nível</a:t>
            </a:r>
          </a:p>
          <a:p>
            <a:pPr lvl="2"/>
            <a:r>
              <a:rPr lang="pt-BR" noProof="0" dirty="0"/>
              <a:t>Terceiro nível</a:t>
            </a:r>
          </a:p>
          <a:p>
            <a:pPr lvl="3"/>
            <a:r>
              <a:rPr lang="pt-BR" noProof="0" dirty="0"/>
              <a:t>Quarto nível</a:t>
            </a:r>
          </a:p>
          <a:p>
            <a:pPr lvl="4"/>
            <a:r>
              <a:rPr lang="pt-BR" noProof="0" dirty="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dirty="0"/>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79BE180-EDDC-4055-9AFE-2AAA70AA5FCA}" type="slidenum">
              <a:rPr lang="pt-BR" smtClean="0"/>
              <a:pPr>
                <a:defRPr/>
              </a:pPr>
              <a:t>‹nº›</a:t>
            </a:fld>
            <a:endParaRPr lang="pt-BR" dirty="0"/>
          </a:p>
        </p:txBody>
      </p:sp>
    </p:spTree>
    <p:extLst>
      <p:ext uri="{BB962C8B-B14F-4D97-AF65-F5344CB8AC3E}">
        <p14:creationId xmlns:p14="http://schemas.microsoft.com/office/powerpoint/2010/main" val="76058290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solidFill>
                  <a:srgbClr val="000000"/>
                </a:solidFill>
              </a:rPr>
              <a:t>No modo Apresentação de Slides, clique na seta para entrar no PowerPoint Getting Started Center.</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itchFamily="34" charset="0"/>
              </a:defRPr>
            </a:lvl1pPr>
            <a:lvl2pPr marL="742950" indent="-285750">
              <a:defRPr>
                <a:solidFill>
                  <a:schemeClr val="tx1"/>
                </a:solidFill>
                <a:latin typeface="Segoe UI" pitchFamily="34" charset="0"/>
              </a:defRPr>
            </a:lvl2pPr>
            <a:lvl3pPr marL="1143000" indent="-228600">
              <a:defRPr>
                <a:solidFill>
                  <a:schemeClr val="tx1"/>
                </a:solidFill>
                <a:latin typeface="Segoe UI" pitchFamily="34" charset="0"/>
              </a:defRPr>
            </a:lvl3pPr>
            <a:lvl4pPr marL="1600200" indent="-228600">
              <a:defRPr>
                <a:solidFill>
                  <a:schemeClr val="tx1"/>
                </a:solidFill>
                <a:latin typeface="Segoe UI" pitchFamily="34" charset="0"/>
              </a:defRPr>
            </a:lvl4pPr>
            <a:lvl5pPr marL="2057400" indent="-228600">
              <a:defRPr>
                <a:solidFill>
                  <a:schemeClr val="tx1"/>
                </a:solidFill>
                <a:latin typeface="Segoe UI" pitchFamily="34" charset="0"/>
              </a:defRPr>
            </a:lvl5pPr>
            <a:lvl6pPr marL="2514600" indent="-228600" fontAlgn="base">
              <a:spcBef>
                <a:spcPct val="0"/>
              </a:spcBef>
              <a:spcAft>
                <a:spcPct val="0"/>
              </a:spcAft>
              <a:defRPr>
                <a:solidFill>
                  <a:schemeClr val="tx1"/>
                </a:solidFill>
                <a:latin typeface="Segoe UI" pitchFamily="34" charset="0"/>
              </a:defRPr>
            </a:lvl6pPr>
            <a:lvl7pPr marL="2971800" indent="-228600" fontAlgn="base">
              <a:spcBef>
                <a:spcPct val="0"/>
              </a:spcBef>
              <a:spcAft>
                <a:spcPct val="0"/>
              </a:spcAft>
              <a:defRPr>
                <a:solidFill>
                  <a:schemeClr val="tx1"/>
                </a:solidFill>
                <a:latin typeface="Segoe UI" pitchFamily="34" charset="0"/>
              </a:defRPr>
            </a:lvl7pPr>
            <a:lvl8pPr marL="3429000" indent="-228600" fontAlgn="base">
              <a:spcBef>
                <a:spcPct val="0"/>
              </a:spcBef>
              <a:spcAft>
                <a:spcPct val="0"/>
              </a:spcAft>
              <a:defRPr>
                <a:solidFill>
                  <a:schemeClr val="tx1"/>
                </a:solidFill>
                <a:latin typeface="Segoe UI" pitchFamily="34" charset="0"/>
              </a:defRPr>
            </a:lvl8pPr>
            <a:lvl9pPr marL="3886200" indent="-228600" fontAlgn="base">
              <a:spcBef>
                <a:spcPct val="0"/>
              </a:spcBef>
              <a:spcAft>
                <a:spcPct val="0"/>
              </a:spcAft>
              <a:defRPr>
                <a:solidFill>
                  <a:schemeClr val="tx1"/>
                </a:solidFill>
                <a:latin typeface="Segoe UI" pitchFamily="34" charset="0"/>
              </a:defRPr>
            </a:lvl9pPr>
          </a:lstStyle>
          <a:p>
            <a:pPr fontAlgn="base">
              <a:spcBef>
                <a:spcPct val="0"/>
              </a:spcBef>
              <a:spcAft>
                <a:spcPct val="0"/>
              </a:spcAft>
              <a:buSzPct val="100000"/>
            </a:pPr>
            <a:fld id="{71148226-639E-4790-AF07-14892D7F7E51}" type="slidenum">
              <a:rPr lang="en-US">
                <a:solidFill>
                  <a:srgbClr val="000000"/>
                </a:solidFill>
                <a:latin typeface="Calibri" pitchFamily="34" charset="0"/>
              </a:rPr>
              <a:pPr fontAlgn="base">
                <a:spcBef>
                  <a:spcPct val="0"/>
                </a:spcBef>
                <a:spcAft>
                  <a:spcPct val="0"/>
                </a:spcAft>
                <a:buSzPct val="100000"/>
              </a:pPr>
              <a:t>2</a:t>
            </a:fld>
            <a:endParaRPr lang="en-US">
              <a:solidFill>
                <a:srgbClr val="000000"/>
              </a:solidFill>
              <a:latin typeface="Calibri" pitchFamily="34" charset="0"/>
            </a:endParaRPr>
          </a:p>
        </p:txBody>
      </p:sp>
    </p:spTree>
    <p:extLst>
      <p:ext uri="{BB962C8B-B14F-4D97-AF65-F5344CB8AC3E}">
        <p14:creationId xmlns:p14="http://schemas.microsoft.com/office/powerpoint/2010/main" val="1651683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solidFill>
                  <a:srgbClr val="000000"/>
                </a:solidFill>
              </a:rPr>
              <a:t>No modo Apresentação de Slides, clique na seta para entrar no PowerPoint Getting Started Center.</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itchFamily="34" charset="0"/>
              </a:defRPr>
            </a:lvl1pPr>
            <a:lvl2pPr marL="742950" indent="-285750">
              <a:defRPr>
                <a:solidFill>
                  <a:schemeClr val="tx1"/>
                </a:solidFill>
                <a:latin typeface="Segoe UI" pitchFamily="34" charset="0"/>
              </a:defRPr>
            </a:lvl2pPr>
            <a:lvl3pPr marL="1143000" indent="-228600">
              <a:defRPr>
                <a:solidFill>
                  <a:schemeClr val="tx1"/>
                </a:solidFill>
                <a:latin typeface="Segoe UI" pitchFamily="34" charset="0"/>
              </a:defRPr>
            </a:lvl3pPr>
            <a:lvl4pPr marL="1600200" indent="-228600">
              <a:defRPr>
                <a:solidFill>
                  <a:schemeClr val="tx1"/>
                </a:solidFill>
                <a:latin typeface="Segoe UI" pitchFamily="34" charset="0"/>
              </a:defRPr>
            </a:lvl4pPr>
            <a:lvl5pPr marL="2057400" indent="-228600">
              <a:defRPr>
                <a:solidFill>
                  <a:schemeClr val="tx1"/>
                </a:solidFill>
                <a:latin typeface="Segoe UI" pitchFamily="34" charset="0"/>
              </a:defRPr>
            </a:lvl5pPr>
            <a:lvl6pPr marL="2514600" indent="-228600" fontAlgn="base">
              <a:spcBef>
                <a:spcPct val="0"/>
              </a:spcBef>
              <a:spcAft>
                <a:spcPct val="0"/>
              </a:spcAft>
              <a:defRPr>
                <a:solidFill>
                  <a:schemeClr val="tx1"/>
                </a:solidFill>
                <a:latin typeface="Segoe UI" pitchFamily="34" charset="0"/>
              </a:defRPr>
            </a:lvl6pPr>
            <a:lvl7pPr marL="2971800" indent="-228600" fontAlgn="base">
              <a:spcBef>
                <a:spcPct val="0"/>
              </a:spcBef>
              <a:spcAft>
                <a:spcPct val="0"/>
              </a:spcAft>
              <a:defRPr>
                <a:solidFill>
                  <a:schemeClr val="tx1"/>
                </a:solidFill>
                <a:latin typeface="Segoe UI" pitchFamily="34" charset="0"/>
              </a:defRPr>
            </a:lvl7pPr>
            <a:lvl8pPr marL="3429000" indent="-228600" fontAlgn="base">
              <a:spcBef>
                <a:spcPct val="0"/>
              </a:spcBef>
              <a:spcAft>
                <a:spcPct val="0"/>
              </a:spcAft>
              <a:defRPr>
                <a:solidFill>
                  <a:schemeClr val="tx1"/>
                </a:solidFill>
                <a:latin typeface="Segoe UI" pitchFamily="34" charset="0"/>
              </a:defRPr>
            </a:lvl8pPr>
            <a:lvl9pPr marL="3886200" indent="-228600" fontAlgn="base">
              <a:spcBef>
                <a:spcPct val="0"/>
              </a:spcBef>
              <a:spcAft>
                <a:spcPct val="0"/>
              </a:spcAft>
              <a:defRPr>
                <a:solidFill>
                  <a:schemeClr val="tx1"/>
                </a:solidFill>
                <a:latin typeface="Segoe UI" pitchFamily="34" charset="0"/>
              </a:defRPr>
            </a:lvl9pPr>
          </a:lstStyle>
          <a:p>
            <a:pPr fontAlgn="base">
              <a:spcBef>
                <a:spcPct val="0"/>
              </a:spcBef>
              <a:spcAft>
                <a:spcPct val="0"/>
              </a:spcAft>
              <a:buSzPct val="100000"/>
            </a:pPr>
            <a:fld id="{71148226-639E-4790-AF07-14892D7F7E51}" type="slidenum">
              <a:rPr lang="en-US">
                <a:solidFill>
                  <a:srgbClr val="000000"/>
                </a:solidFill>
                <a:latin typeface="Calibri" pitchFamily="34" charset="0"/>
              </a:rPr>
              <a:pPr fontAlgn="base">
                <a:spcBef>
                  <a:spcPct val="0"/>
                </a:spcBef>
                <a:spcAft>
                  <a:spcPct val="0"/>
                </a:spcAft>
                <a:buSzPct val="100000"/>
              </a:pPr>
              <a:t>3</a:t>
            </a:fld>
            <a:endParaRPr lang="en-US">
              <a:solidFill>
                <a:srgbClr val="000000"/>
              </a:solidFill>
              <a:latin typeface="Calibri" pitchFamily="34" charset="0"/>
            </a:endParaRPr>
          </a:p>
        </p:txBody>
      </p:sp>
    </p:spTree>
    <p:extLst>
      <p:ext uri="{BB962C8B-B14F-4D97-AF65-F5344CB8AC3E}">
        <p14:creationId xmlns:p14="http://schemas.microsoft.com/office/powerpoint/2010/main" val="28955134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solidFill>
                  <a:srgbClr val="000000"/>
                </a:solidFill>
              </a:rPr>
              <a:t>No modo Apresentação de Slides, clique na seta para entrar no PowerPoint Getting Started Center.</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itchFamily="34" charset="0"/>
              </a:defRPr>
            </a:lvl1pPr>
            <a:lvl2pPr marL="742950" indent="-285750">
              <a:defRPr>
                <a:solidFill>
                  <a:schemeClr val="tx1"/>
                </a:solidFill>
                <a:latin typeface="Segoe UI" pitchFamily="34" charset="0"/>
              </a:defRPr>
            </a:lvl2pPr>
            <a:lvl3pPr marL="1143000" indent="-228600">
              <a:defRPr>
                <a:solidFill>
                  <a:schemeClr val="tx1"/>
                </a:solidFill>
                <a:latin typeface="Segoe UI" pitchFamily="34" charset="0"/>
              </a:defRPr>
            </a:lvl3pPr>
            <a:lvl4pPr marL="1600200" indent="-228600">
              <a:defRPr>
                <a:solidFill>
                  <a:schemeClr val="tx1"/>
                </a:solidFill>
                <a:latin typeface="Segoe UI" pitchFamily="34" charset="0"/>
              </a:defRPr>
            </a:lvl4pPr>
            <a:lvl5pPr marL="2057400" indent="-228600">
              <a:defRPr>
                <a:solidFill>
                  <a:schemeClr val="tx1"/>
                </a:solidFill>
                <a:latin typeface="Segoe UI" pitchFamily="34" charset="0"/>
              </a:defRPr>
            </a:lvl5pPr>
            <a:lvl6pPr marL="2514600" indent="-228600" fontAlgn="base">
              <a:spcBef>
                <a:spcPct val="0"/>
              </a:spcBef>
              <a:spcAft>
                <a:spcPct val="0"/>
              </a:spcAft>
              <a:defRPr>
                <a:solidFill>
                  <a:schemeClr val="tx1"/>
                </a:solidFill>
                <a:latin typeface="Segoe UI" pitchFamily="34" charset="0"/>
              </a:defRPr>
            </a:lvl6pPr>
            <a:lvl7pPr marL="2971800" indent="-228600" fontAlgn="base">
              <a:spcBef>
                <a:spcPct val="0"/>
              </a:spcBef>
              <a:spcAft>
                <a:spcPct val="0"/>
              </a:spcAft>
              <a:defRPr>
                <a:solidFill>
                  <a:schemeClr val="tx1"/>
                </a:solidFill>
                <a:latin typeface="Segoe UI" pitchFamily="34" charset="0"/>
              </a:defRPr>
            </a:lvl7pPr>
            <a:lvl8pPr marL="3429000" indent="-228600" fontAlgn="base">
              <a:spcBef>
                <a:spcPct val="0"/>
              </a:spcBef>
              <a:spcAft>
                <a:spcPct val="0"/>
              </a:spcAft>
              <a:defRPr>
                <a:solidFill>
                  <a:schemeClr val="tx1"/>
                </a:solidFill>
                <a:latin typeface="Segoe UI" pitchFamily="34" charset="0"/>
              </a:defRPr>
            </a:lvl8pPr>
            <a:lvl9pPr marL="3886200" indent="-228600" fontAlgn="base">
              <a:spcBef>
                <a:spcPct val="0"/>
              </a:spcBef>
              <a:spcAft>
                <a:spcPct val="0"/>
              </a:spcAft>
              <a:defRPr>
                <a:solidFill>
                  <a:schemeClr val="tx1"/>
                </a:solidFill>
                <a:latin typeface="Segoe UI" pitchFamily="34" charset="0"/>
              </a:defRPr>
            </a:lvl9pPr>
          </a:lstStyle>
          <a:p>
            <a:pPr fontAlgn="base">
              <a:spcBef>
                <a:spcPct val="0"/>
              </a:spcBef>
              <a:spcAft>
                <a:spcPct val="0"/>
              </a:spcAft>
              <a:buSzPct val="100000"/>
            </a:pPr>
            <a:fld id="{71148226-639E-4790-AF07-14892D7F7E51}" type="slidenum">
              <a:rPr lang="en-US">
                <a:solidFill>
                  <a:srgbClr val="000000"/>
                </a:solidFill>
                <a:latin typeface="Calibri" pitchFamily="34" charset="0"/>
              </a:rPr>
              <a:pPr fontAlgn="base">
                <a:spcBef>
                  <a:spcPct val="0"/>
                </a:spcBef>
                <a:spcAft>
                  <a:spcPct val="0"/>
                </a:spcAft>
                <a:buSzPct val="100000"/>
              </a:pPr>
              <a:t>9</a:t>
            </a:fld>
            <a:endParaRPr lang="en-US">
              <a:solidFill>
                <a:srgbClr val="000000"/>
              </a:solidFill>
              <a:latin typeface="Calibri" pitchFamily="34" charset="0"/>
            </a:endParaRPr>
          </a:p>
        </p:txBody>
      </p:sp>
    </p:spTree>
    <p:extLst>
      <p:ext uri="{BB962C8B-B14F-4D97-AF65-F5344CB8AC3E}">
        <p14:creationId xmlns:p14="http://schemas.microsoft.com/office/powerpoint/2010/main" val="2961467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solidFill>
                  <a:srgbClr val="000000"/>
                </a:solidFill>
              </a:rPr>
              <a:t>No modo Apresentação de Slides, clique na seta para entrar no PowerPoint Getting Started Center.</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itchFamily="34" charset="0"/>
              </a:defRPr>
            </a:lvl1pPr>
            <a:lvl2pPr marL="742950" indent="-285750">
              <a:defRPr>
                <a:solidFill>
                  <a:schemeClr val="tx1"/>
                </a:solidFill>
                <a:latin typeface="Segoe UI" pitchFamily="34" charset="0"/>
              </a:defRPr>
            </a:lvl2pPr>
            <a:lvl3pPr marL="1143000" indent="-228600">
              <a:defRPr>
                <a:solidFill>
                  <a:schemeClr val="tx1"/>
                </a:solidFill>
                <a:latin typeface="Segoe UI" pitchFamily="34" charset="0"/>
              </a:defRPr>
            </a:lvl3pPr>
            <a:lvl4pPr marL="1600200" indent="-228600">
              <a:defRPr>
                <a:solidFill>
                  <a:schemeClr val="tx1"/>
                </a:solidFill>
                <a:latin typeface="Segoe UI" pitchFamily="34" charset="0"/>
              </a:defRPr>
            </a:lvl4pPr>
            <a:lvl5pPr marL="2057400" indent="-228600">
              <a:defRPr>
                <a:solidFill>
                  <a:schemeClr val="tx1"/>
                </a:solidFill>
                <a:latin typeface="Segoe UI" pitchFamily="34" charset="0"/>
              </a:defRPr>
            </a:lvl5pPr>
            <a:lvl6pPr marL="2514600" indent="-228600" fontAlgn="base">
              <a:spcBef>
                <a:spcPct val="0"/>
              </a:spcBef>
              <a:spcAft>
                <a:spcPct val="0"/>
              </a:spcAft>
              <a:defRPr>
                <a:solidFill>
                  <a:schemeClr val="tx1"/>
                </a:solidFill>
                <a:latin typeface="Segoe UI" pitchFamily="34" charset="0"/>
              </a:defRPr>
            </a:lvl6pPr>
            <a:lvl7pPr marL="2971800" indent="-228600" fontAlgn="base">
              <a:spcBef>
                <a:spcPct val="0"/>
              </a:spcBef>
              <a:spcAft>
                <a:spcPct val="0"/>
              </a:spcAft>
              <a:defRPr>
                <a:solidFill>
                  <a:schemeClr val="tx1"/>
                </a:solidFill>
                <a:latin typeface="Segoe UI" pitchFamily="34" charset="0"/>
              </a:defRPr>
            </a:lvl7pPr>
            <a:lvl8pPr marL="3429000" indent="-228600" fontAlgn="base">
              <a:spcBef>
                <a:spcPct val="0"/>
              </a:spcBef>
              <a:spcAft>
                <a:spcPct val="0"/>
              </a:spcAft>
              <a:defRPr>
                <a:solidFill>
                  <a:schemeClr val="tx1"/>
                </a:solidFill>
                <a:latin typeface="Segoe UI" pitchFamily="34" charset="0"/>
              </a:defRPr>
            </a:lvl8pPr>
            <a:lvl9pPr marL="3886200" indent="-228600" fontAlgn="base">
              <a:spcBef>
                <a:spcPct val="0"/>
              </a:spcBef>
              <a:spcAft>
                <a:spcPct val="0"/>
              </a:spcAft>
              <a:defRPr>
                <a:solidFill>
                  <a:schemeClr val="tx1"/>
                </a:solidFill>
                <a:latin typeface="Segoe UI" pitchFamily="34" charset="0"/>
              </a:defRPr>
            </a:lvl9pPr>
          </a:lstStyle>
          <a:p>
            <a:pPr fontAlgn="base">
              <a:spcBef>
                <a:spcPct val="0"/>
              </a:spcBef>
              <a:spcAft>
                <a:spcPct val="0"/>
              </a:spcAft>
              <a:buSzPct val="100000"/>
            </a:pPr>
            <a:fld id="{71148226-639E-4790-AF07-14892D7F7E51}" type="slidenum">
              <a:rPr lang="en-US">
                <a:solidFill>
                  <a:srgbClr val="000000"/>
                </a:solidFill>
                <a:latin typeface="Calibri" pitchFamily="34" charset="0"/>
              </a:rPr>
              <a:pPr fontAlgn="base">
                <a:spcBef>
                  <a:spcPct val="0"/>
                </a:spcBef>
                <a:spcAft>
                  <a:spcPct val="0"/>
                </a:spcAft>
                <a:buSzPct val="100000"/>
              </a:pPr>
              <a:t>13</a:t>
            </a:fld>
            <a:endParaRPr lang="en-US">
              <a:solidFill>
                <a:srgbClr val="000000"/>
              </a:solidFill>
              <a:latin typeface="Calibri" pitchFamily="34" charset="0"/>
            </a:endParaRPr>
          </a:p>
        </p:txBody>
      </p:sp>
    </p:spTree>
    <p:extLst>
      <p:ext uri="{BB962C8B-B14F-4D97-AF65-F5344CB8AC3E}">
        <p14:creationId xmlns:p14="http://schemas.microsoft.com/office/powerpoint/2010/main" val="318469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solidFill>
                  <a:srgbClr val="000000"/>
                </a:solidFill>
              </a:rPr>
              <a:t>No modo Apresentação de Slides, clique na seta para entrar no PowerPoint Getting Started Center.</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itchFamily="34" charset="0"/>
              </a:defRPr>
            </a:lvl1pPr>
            <a:lvl2pPr marL="742950" indent="-285750">
              <a:defRPr>
                <a:solidFill>
                  <a:schemeClr val="tx1"/>
                </a:solidFill>
                <a:latin typeface="Segoe UI" pitchFamily="34" charset="0"/>
              </a:defRPr>
            </a:lvl2pPr>
            <a:lvl3pPr marL="1143000" indent="-228600">
              <a:defRPr>
                <a:solidFill>
                  <a:schemeClr val="tx1"/>
                </a:solidFill>
                <a:latin typeface="Segoe UI" pitchFamily="34" charset="0"/>
              </a:defRPr>
            </a:lvl3pPr>
            <a:lvl4pPr marL="1600200" indent="-228600">
              <a:defRPr>
                <a:solidFill>
                  <a:schemeClr val="tx1"/>
                </a:solidFill>
                <a:latin typeface="Segoe UI" pitchFamily="34" charset="0"/>
              </a:defRPr>
            </a:lvl4pPr>
            <a:lvl5pPr marL="2057400" indent="-228600">
              <a:defRPr>
                <a:solidFill>
                  <a:schemeClr val="tx1"/>
                </a:solidFill>
                <a:latin typeface="Segoe UI" pitchFamily="34" charset="0"/>
              </a:defRPr>
            </a:lvl5pPr>
            <a:lvl6pPr marL="2514600" indent="-228600" fontAlgn="base">
              <a:spcBef>
                <a:spcPct val="0"/>
              </a:spcBef>
              <a:spcAft>
                <a:spcPct val="0"/>
              </a:spcAft>
              <a:defRPr>
                <a:solidFill>
                  <a:schemeClr val="tx1"/>
                </a:solidFill>
                <a:latin typeface="Segoe UI" pitchFamily="34" charset="0"/>
              </a:defRPr>
            </a:lvl6pPr>
            <a:lvl7pPr marL="2971800" indent="-228600" fontAlgn="base">
              <a:spcBef>
                <a:spcPct val="0"/>
              </a:spcBef>
              <a:spcAft>
                <a:spcPct val="0"/>
              </a:spcAft>
              <a:defRPr>
                <a:solidFill>
                  <a:schemeClr val="tx1"/>
                </a:solidFill>
                <a:latin typeface="Segoe UI" pitchFamily="34" charset="0"/>
              </a:defRPr>
            </a:lvl7pPr>
            <a:lvl8pPr marL="3429000" indent="-228600" fontAlgn="base">
              <a:spcBef>
                <a:spcPct val="0"/>
              </a:spcBef>
              <a:spcAft>
                <a:spcPct val="0"/>
              </a:spcAft>
              <a:defRPr>
                <a:solidFill>
                  <a:schemeClr val="tx1"/>
                </a:solidFill>
                <a:latin typeface="Segoe UI" pitchFamily="34" charset="0"/>
              </a:defRPr>
            </a:lvl8pPr>
            <a:lvl9pPr marL="3886200" indent="-228600" fontAlgn="base">
              <a:spcBef>
                <a:spcPct val="0"/>
              </a:spcBef>
              <a:spcAft>
                <a:spcPct val="0"/>
              </a:spcAft>
              <a:defRPr>
                <a:solidFill>
                  <a:schemeClr val="tx1"/>
                </a:solidFill>
                <a:latin typeface="Segoe UI" pitchFamily="34" charset="0"/>
              </a:defRPr>
            </a:lvl9pPr>
          </a:lstStyle>
          <a:p>
            <a:pPr fontAlgn="base">
              <a:spcBef>
                <a:spcPct val="0"/>
              </a:spcBef>
              <a:spcAft>
                <a:spcPct val="0"/>
              </a:spcAft>
              <a:buSzPct val="100000"/>
            </a:pPr>
            <a:fld id="{71148226-639E-4790-AF07-14892D7F7E51}" type="slidenum">
              <a:rPr lang="en-US">
                <a:solidFill>
                  <a:srgbClr val="000000"/>
                </a:solidFill>
                <a:latin typeface="Calibri" pitchFamily="34" charset="0"/>
              </a:rPr>
              <a:pPr fontAlgn="base">
                <a:spcBef>
                  <a:spcPct val="0"/>
                </a:spcBef>
                <a:spcAft>
                  <a:spcPct val="0"/>
                </a:spcAft>
                <a:buSzPct val="100000"/>
              </a:pPr>
              <a:t>21</a:t>
            </a:fld>
            <a:endParaRPr lang="en-US">
              <a:solidFill>
                <a:srgbClr val="000000"/>
              </a:solidFill>
              <a:latin typeface="Calibri" pitchFamily="34" charset="0"/>
            </a:endParaRPr>
          </a:p>
        </p:txBody>
      </p:sp>
    </p:spTree>
    <p:extLst>
      <p:ext uri="{BB962C8B-B14F-4D97-AF65-F5344CB8AC3E}">
        <p14:creationId xmlns:p14="http://schemas.microsoft.com/office/powerpoint/2010/main" val="40346337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solidFill>
                  <a:srgbClr val="000000"/>
                </a:solidFill>
              </a:rPr>
              <a:t>No modo Apresentação de Slides, clique na seta para entrar no PowerPoint Getting Started Center.</a:t>
            </a:r>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itchFamily="34" charset="0"/>
              </a:defRPr>
            </a:lvl1pPr>
            <a:lvl2pPr marL="742950" indent="-285750">
              <a:defRPr>
                <a:solidFill>
                  <a:schemeClr val="tx1"/>
                </a:solidFill>
                <a:latin typeface="Segoe UI" pitchFamily="34" charset="0"/>
              </a:defRPr>
            </a:lvl2pPr>
            <a:lvl3pPr marL="1143000" indent="-228600">
              <a:defRPr>
                <a:solidFill>
                  <a:schemeClr val="tx1"/>
                </a:solidFill>
                <a:latin typeface="Segoe UI" pitchFamily="34" charset="0"/>
              </a:defRPr>
            </a:lvl3pPr>
            <a:lvl4pPr marL="1600200" indent="-228600">
              <a:defRPr>
                <a:solidFill>
                  <a:schemeClr val="tx1"/>
                </a:solidFill>
                <a:latin typeface="Segoe UI" pitchFamily="34" charset="0"/>
              </a:defRPr>
            </a:lvl4pPr>
            <a:lvl5pPr marL="2057400" indent="-228600">
              <a:defRPr>
                <a:solidFill>
                  <a:schemeClr val="tx1"/>
                </a:solidFill>
                <a:latin typeface="Segoe UI" pitchFamily="34" charset="0"/>
              </a:defRPr>
            </a:lvl5pPr>
            <a:lvl6pPr marL="2514600" indent="-228600" fontAlgn="base">
              <a:spcBef>
                <a:spcPct val="0"/>
              </a:spcBef>
              <a:spcAft>
                <a:spcPct val="0"/>
              </a:spcAft>
              <a:defRPr>
                <a:solidFill>
                  <a:schemeClr val="tx1"/>
                </a:solidFill>
                <a:latin typeface="Segoe UI" pitchFamily="34" charset="0"/>
              </a:defRPr>
            </a:lvl6pPr>
            <a:lvl7pPr marL="2971800" indent="-228600" fontAlgn="base">
              <a:spcBef>
                <a:spcPct val="0"/>
              </a:spcBef>
              <a:spcAft>
                <a:spcPct val="0"/>
              </a:spcAft>
              <a:defRPr>
                <a:solidFill>
                  <a:schemeClr val="tx1"/>
                </a:solidFill>
                <a:latin typeface="Segoe UI" pitchFamily="34" charset="0"/>
              </a:defRPr>
            </a:lvl7pPr>
            <a:lvl8pPr marL="3429000" indent="-228600" fontAlgn="base">
              <a:spcBef>
                <a:spcPct val="0"/>
              </a:spcBef>
              <a:spcAft>
                <a:spcPct val="0"/>
              </a:spcAft>
              <a:defRPr>
                <a:solidFill>
                  <a:schemeClr val="tx1"/>
                </a:solidFill>
                <a:latin typeface="Segoe UI" pitchFamily="34" charset="0"/>
              </a:defRPr>
            </a:lvl8pPr>
            <a:lvl9pPr marL="3886200" indent="-228600" fontAlgn="base">
              <a:spcBef>
                <a:spcPct val="0"/>
              </a:spcBef>
              <a:spcAft>
                <a:spcPct val="0"/>
              </a:spcAft>
              <a:defRPr>
                <a:solidFill>
                  <a:schemeClr val="tx1"/>
                </a:solidFill>
                <a:latin typeface="Segoe UI" pitchFamily="34" charset="0"/>
              </a:defRPr>
            </a:lvl9pPr>
          </a:lstStyle>
          <a:p>
            <a:pPr fontAlgn="base">
              <a:spcBef>
                <a:spcPct val="0"/>
              </a:spcBef>
              <a:spcAft>
                <a:spcPct val="0"/>
              </a:spcAft>
              <a:buSzPct val="100000"/>
            </a:pPr>
            <a:fld id="{71148226-639E-4790-AF07-14892D7F7E51}" type="slidenum">
              <a:rPr lang="en-US">
                <a:solidFill>
                  <a:srgbClr val="000000"/>
                </a:solidFill>
                <a:latin typeface="Calibri" pitchFamily="34" charset="0"/>
              </a:rPr>
              <a:pPr fontAlgn="base">
                <a:spcBef>
                  <a:spcPct val="0"/>
                </a:spcBef>
                <a:spcAft>
                  <a:spcPct val="0"/>
                </a:spcAft>
                <a:buSzPct val="100000"/>
              </a:pPr>
              <a:t>25</a:t>
            </a:fld>
            <a:endParaRPr lang="en-US">
              <a:solidFill>
                <a:srgbClr val="000000"/>
              </a:solidFill>
              <a:latin typeface="Calibri" pitchFamily="34" charset="0"/>
            </a:endParaRPr>
          </a:p>
        </p:txBody>
      </p:sp>
    </p:spTree>
    <p:extLst>
      <p:ext uri="{BB962C8B-B14F-4D97-AF65-F5344CB8AC3E}">
        <p14:creationId xmlns:p14="http://schemas.microsoft.com/office/powerpoint/2010/main" val="3187894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Retângulo 3"/>
          <p:cNvSpPr/>
          <p:nvPr/>
        </p:nvSpPr>
        <p:spPr>
          <a:xfrm>
            <a:off x="0" y="0"/>
            <a:ext cx="12192000" cy="4865688"/>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5" name="Retângulo 4"/>
          <p:cNvSpPr/>
          <p:nvPr userDrawn="1"/>
        </p:nvSpPr>
        <p:spPr>
          <a:xfrm>
            <a:off x="0" y="0"/>
            <a:ext cx="12192000" cy="4865688"/>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ctrTitle"/>
          </p:nvPr>
        </p:nvSpPr>
        <p:spPr>
          <a:xfrm>
            <a:off x="838200" y="2061006"/>
            <a:ext cx="10515600" cy="2387600"/>
          </a:xfrm>
        </p:spPr>
        <p:txBody>
          <a:bodyPr anchor="b">
            <a:normAutofit/>
          </a:bodyPr>
          <a:lstStyle>
            <a:lvl1pPr algn="l">
              <a:defRPr sz="5400">
                <a:solidFill>
                  <a:schemeClr val="bg1"/>
                </a:solidFill>
              </a:defRPr>
            </a:lvl1pPr>
          </a:lstStyle>
          <a:p>
            <a:r>
              <a:rPr lang="pt-BR"/>
              <a:t>Clique para editar o título mestre</a:t>
            </a:r>
            <a:endParaRPr lang="pt-BR" dirty="0"/>
          </a:p>
        </p:txBody>
      </p:sp>
      <p:sp>
        <p:nvSpPr>
          <p:cNvPr id="3" name="Subtítulo 2"/>
          <p:cNvSpPr>
            <a:spLocks noGrp="1"/>
          </p:cNvSpPr>
          <p:nvPr>
            <p:ph type="subTitle" idx="1"/>
          </p:nvPr>
        </p:nvSpPr>
        <p:spPr>
          <a:xfrm>
            <a:off x="838202" y="5110609"/>
            <a:ext cx="6705599" cy="1137793"/>
          </a:xfrm>
        </p:spPr>
        <p:txBody>
          <a:bodyPr>
            <a:normAutofit/>
          </a:bodyPr>
          <a:lstStyle>
            <a:lvl1pPr marL="0" indent="0" algn="l">
              <a:lnSpc>
                <a:spcPct val="150000"/>
              </a:lnSpc>
              <a:spcBef>
                <a:spcPts val="600"/>
              </a:spcBef>
              <a:buNone/>
              <a:defRPr sz="2800">
                <a:solidFill>
                  <a:srgbClr val="D24726"/>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pt-BR" dirty="0"/>
          </a:p>
        </p:txBody>
      </p:sp>
      <p:sp>
        <p:nvSpPr>
          <p:cNvPr id="6" name="Espaço Reservado para Data 3"/>
          <p:cNvSpPr>
            <a:spLocks noGrp="1"/>
          </p:cNvSpPr>
          <p:nvPr>
            <p:ph type="dt" sz="half" idx="10"/>
          </p:nvPr>
        </p:nvSpPr>
        <p:spPr/>
        <p:txBody>
          <a:bodyPr/>
          <a:lstStyle>
            <a:lvl1pPr>
              <a:defRPr/>
            </a:lvl1pPr>
          </a:lstStyle>
          <a:p>
            <a:pPr>
              <a:defRPr/>
            </a:pPr>
            <a:fld id="{945A44AA-C85A-41B3-A077-F5B5655FD9A6}" type="datetimeFigureOut">
              <a:rPr lang="pt-BR" smtClean="0"/>
              <a:pPr>
                <a:defRPr/>
              </a:pPr>
              <a:t>27/01/2020</a:t>
            </a:fld>
            <a:endParaRPr lang="pt-BR" dirty="0"/>
          </a:p>
        </p:txBody>
      </p:sp>
      <p:sp>
        <p:nvSpPr>
          <p:cNvPr id="7" name="Espaço Reservado para Rodapé 4"/>
          <p:cNvSpPr>
            <a:spLocks noGrp="1"/>
          </p:cNvSpPr>
          <p:nvPr>
            <p:ph type="ftr" sz="quarter" idx="11"/>
          </p:nvPr>
        </p:nvSpPr>
        <p:spPr/>
        <p:txBody>
          <a:bodyPr/>
          <a:lstStyle>
            <a:lvl1pPr>
              <a:defRPr/>
            </a:lvl1pPr>
          </a:lstStyle>
          <a:p>
            <a:pPr>
              <a:defRPr/>
            </a:pPr>
            <a:endParaRPr lang="pt-BR" dirty="0"/>
          </a:p>
        </p:txBody>
      </p:sp>
      <p:sp>
        <p:nvSpPr>
          <p:cNvPr id="8" name="Espaço Reservado para Número de Slide 5"/>
          <p:cNvSpPr>
            <a:spLocks noGrp="1"/>
          </p:cNvSpPr>
          <p:nvPr>
            <p:ph type="sldNum" sz="quarter" idx="12"/>
          </p:nvPr>
        </p:nvSpPr>
        <p:spPr/>
        <p:txBody>
          <a:bodyPr/>
          <a:lstStyle>
            <a:lvl1pPr>
              <a:defRPr/>
            </a:lvl1pPr>
          </a:lstStyle>
          <a:p>
            <a:pPr>
              <a:defRPr/>
            </a:pPr>
            <a:fld id="{7E743680-2E35-4D36-87BE-8FB40741C88A}" type="slidenum">
              <a:rPr lang="pt-BR" smtClean="0"/>
              <a:pPr>
                <a:defRPr/>
              </a:pPr>
              <a:t>‹nº›</a:t>
            </a:fld>
            <a:endParaRPr lang="pt-BR" dirty="0"/>
          </a:p>
        </p:txBody>
      </p:sp>
    </p:spTree>
    <p:extLst>
      <p:ext uri="{BB962C8B-B14F-4D97-AF65-F5344CB8AC3E}">
        <p14:creationId xmlns:p14="http://schemas.microsoft.com/office/powerpoint/2010/main" val="303583140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Retângulo 3"/>
          <p:cNvSpPr/>
          <p:nvPr/>
        </p:nvSpPr>
        <p:spPr>
          <a:xfrm>
            <a:off x="0" y="0"/>
            <a:ext cx="12192000" cy="13335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5" name="Retângulo 4"/>
          <p:cNvSpPr/>
          <p:nvPr userDrawn="1"/>
        </p:nvSpPr>
        <p:spPr>
          <a:xfrm>
            <a:off x="0" y="0"/>
            <a:ext cx="12192000" cy="13335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title"/>
          </p:nvPr>
        </p:nvSpPr>
        <p:spPr>
          <a:xfrm>
            <a:off x="604434" y="0"/>
            <a:ext cx="10749367" cy="1208868"/>
          </a:xfrm>
        </p:spPr>
        <p:txBody>
          <a:bodyPr anchor="b">
            <a:normAutofit/>
          </a:bodyPr>
          <a:lstStyle>
            <a:lvl1pPr>
              <a:defRPr sz="3600">
                <a:solidFill>
                  <a:schemeClr val="bg1"/>
                </a:solidFill>
              </a:defRPr>
            </a:lvl1pPr>
          </a:lstStyle>
          <a:p>
            <a:r>
              <a:rPr lang="pt-BR"/>
              <a:t>Clique para editar o título mestre</a:t>
            </a:r>
            <a:endParaRPr lang="pt-BR" dirty="0"/>
          </a:p>
        </p:txBody>
      </p:sp>
      <p:sp>
        <p:nvSpPr>
          <p:cNvPr id="3" name="Espaço Reservado para Conteúdo 2"/>
          <p:cNvSpPr>
            <a:spLocks noGrp="1"/>
          </p:cNvSpPr>
          <p:nvPr>
            <p:ph idx="1"/>
          </p:nvPr>
        </p:nvSpPr>
        <p:spPr>
          <a:xfrm>
            <a:off x="838201" y="1825625"/>
            <a:ext cx="4167753" cy="4351338"/>
          </a:xfrm>
        </p:spPr>
        <p:txBody>
          <a:bodyPr>
            <a:normAutofit/>
          </a:bodyPr>
          <a:lstStyle>
            <a:lvl1pPr marL="0" indent="0">
              <a:lnSpc>
                <a:spcPct val="150000"/>
              </a:lnSpc>
              <a:spcAft>
                <a:spcPts val="1200"/>
              </a:spcAft>
              <a:buNone/>
              <a:defRPr sz="1600">
                <a:solidFill>
                  <a:schemeClr val="bg1">
                    <a:lumMod val="50000"/>
                  </a:schemeClr>
                </a:solidFill>
              </a:defRPr>
            </a:lvl1pPr>
            <a:lvl2pPr>
              <a:lnSpc>
                <a:spcPct val="150000"/>
              </a:lnSpc>
              <a:spcAft>
                <a:spcPts val="1200"/>
              </a:spcAft>
              <a:defRPr sz="1400">
                <a:solidFill>
                  <a:schemeClr val="bg1">
                    <a:lumMod val="50000"/>
                  </a:schemeClr>
                </a:solidFill>
              </a:defRPr>
            </a:lvl2pPr>
            <a:lvl3pPr>
              <a:lnSpc>
                <a:spcPct val="150000"/>
              </a:lnSpc>
              <a:spcAft>
                <a:spcPts val="1200"/>
              </a:spcAft>
              <a:defRPr sz="1200">
                <a:solidFill>
                  <a:schemeClr val="bg1">
                    <a:lumMod val="50000"/>
                  </a:schemeClr>
                </a:solidFill>
              </a:defRPr>
            </a:lvl3pPr>
            <a:lvl4pPr>
              <a:lnSpc>
                <a:spcPct val="150000"/>
              </a:lnSpc>
              <a:spcAft>
                <a:spcPts val="1200"/>
              </a:spcAft>
              <a:defRPr sz="1100">
                <a:solidFill>
                  <a:schemeClr val="bg1">
                    <a:lumMod val="50000"/>
                  </a:schemeClr>
                </a:solidFill>
              </a:defRPr>
            </a:lvl4pPr>
            <a:lvl5pPr>
              <a:lnSpc>
                <a:spcPct val="150000"/>
              </a:lnSpc>
              <a:spcAft>
                <a:spcPts val="1200"/>
              </a:spcAft>
              <a:defRPr sz="1100">
                <a:solidFill>
                  <a:schemeClr val="bg1">
                    <a:lumMod val="50000"/>
                  </a:schemeClr>
                </a:solidFill>
              </a:defRPr>
            </a:lvl5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 name="Espaço Reservado para Data 3"/>
          <p:cNvSpPr>
            <a:spLocks noGrp="1"/>
          </p:cNvSpPr>
          <p:nvPr>
            <p:ph type="dt" sz="half" idx="10"/>
          </p:nvPr>
        </p:nvSpPr>
        <p:spPr/>
        <p:txBody>
          <a:bodyPr/>
          <a:lstStyle>
            <a:lvl1pPr>
              <a:defRPr/>
            </a:lvl1pPr>
          </a:lstStyle>
          <a:p>
            <a:pPr>
              <a:defRPr/>
            </a:pPr>
            <a:fld id="{9A8CC4B4-CB2D-4460-B99F-B70EE4A7772D}" type="datetimeFigureOut">
              <a:rPr lang="pt-BR" smtClean="0"/>
              <a:pPr>
                <a:defRPr/>
              </a:pPr>
              <a:t>27/01/2020</a:t>
            </a:fld>
            <a:endParaRPr lang="pt-BR" dirty="0"/>
          </a:p>
        </p:txBody>
      </p:sp>
      <p:sp>
        <p:nvSpPr>
          <p:cNvPr id="7" name="Espaço Reservado para Rodapé 4"/>
          <p:cNvSpPr>
            <a:spLocks noGrp="1"/>
          </p:cNvSpPr>
          <p:nvPr>
            <p:ph type="ftr" sz="quarter" idx="11"/>
          </p:nvPr>
        </p:nvSpPr>
        <p:spPr/>
        <p:txBody>
          <a:bodyPr/>
          <a:lstStyle>
            <a:lvl1pPr>
              <a:defRPr/>
            </a:lvl1pPr>
          </a:lstStyle>
          <a:p>
            <a:pPr>
              <a:defRPr/>
            </a:pPr>
            <a:endParaRPr lang="pt-BR" dirty="0"/>
          </a:p>
        </p:txBody>
      </p:sp>
      <p:sp>
        <p:nvSpPr>
          <p:cNvPr id="8" name="Espaço Reservado para Número de Slide 5"/>
          <p:cNvSpPr>
            <a:spLocks noGrp="1"/>
          </p:cNvSpPr>
          <p:nvPr>
            <p:ph type="sldNum" sz="quarter" idx="12"/>
          </p:nvPr>
        </p:nvSpPr>
        <p:spPr/>
        <p:txBody>
          <a:bodyPr/>
          <a:lstStyle>
            <a:lvl1pPr>
              <a:defRPr/>
            </a:lvl1pPr>
          </a:lstStyle>
          <a:p>
            <a:pPr>
              <a:defRPr/>
            </a:pPr>
            <a:fld id="{99ED8190-ABBA-4192-93D3-0DE00A1206F9}" type="slidenum">
              <a:rPr lang="pt-BR" smtClean="0"/>
              <a:pPr>
                <a:defRPr/>
              </a:pPr>
              <a:t>‹nº›</a:t>
            </a:fld>
            <a:endParaRPr lang="pt-BR" dirty="0"/>
          </a:p>
        </p:txBody>
      </p:sp>
      <p:pic>
        <p:nvPicPr>
          <p:cNvPr id="9" name="Imagem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91365" y="5908431"/>
            <a:ext cx="1610137" cy="716541"/>
          </a:xfrm>
          <a:prstGeom prst="rect">
            <a:avLst/>
          </a:prstGeom>
        </p:spPr>
      </p:pic>
    </p:spTree>
    <p:extLst>
      <p:ext uri="{BB962C8B-B14F-4D97-AF65-F5344CB8AC3E}">
        <p14:creationId xmlns:p14="http://schemas.microsoft.com/office/powerpoint/2010/main" val="203062254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Retângulo 3"/>
          <p:cNvSpPr/>
          <p:nvPr/>
        </p:nvSpPr>
        <p:spPr>
          <a:xfrm>
            <a:off x="5656263" y="1709738"/>
            <a:ext cx="6535737" cy="357505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5" name="Retângulo 4"/>
          <p:cNvSpPr/>
          <p:nvPr userDrawn="1"/>
        </p:nvSpPr>
        <p:spPr>
          <a:xfrm>
            <a:off x="4383315" y="1175657"/>
            <a:ext cx="7808686" cy="4484914"/>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title"/>
          </p:nvPr>
        </p:nvSpPr>
        <p:spPr>
          <a:xfrm>
            <a:off x="838201" y="2402238"/>
            <a:ext cx="4508715" cy="2187227"/>
          </a:xfrm>
        </p:spPr>
        <p:txBody>
          <a:bodyPr>
            <a:noAutofit/>
          </a:bodyPr>
          <a:lstStyle>
            <a:lvl1pPr algn="l">
              <a:defRPr sz="4800">
                <a:solidFill>
                  <a:srgbClr val="D24726"/>
                </a:solidFill>
              </a:defRPr>
            </a:lvl1pPr>
          </a:lstStyle>
          <a:p>
            <a:r>
              <a:rPr lang="pt-BR"/>
              <a:t>Clique para editar o título mestre</a:t>
            </a:r>
            <a:endParaRPr lang="pt-BR" dirty="0"/>
          </a:p>
        </p:txBody>
      </p:sp>
      <p:sp>
        <p:nvSpPr>
          <p:cNvPr id="3" name="Espaço Reservado para Texto 2"/>
          <p:cNvSpPr>
            <a:spLocks noGrp="1"/>
          </p:cNvSpPr>
          <p:nvPr>
            <p:ph type="body" idx="1"/>
          </p:nvPr>
        </p:nvSpPr>
        <p:spPr>
          <a:xfrm>
            <a:off x="6323308" y="2402237"/>
            <a:ext cx="5269424" cy="2187226"/>
          </a:xfrm>
        </p:spPr>
        <p:txBody>
          <a:bodyPr anchor="ctr">
            <a:normAutofit/>
          </a:bodyPr>
          <a:lstStyle>
            <a:lvl1pPr marL="0" indent="0">
              <a:lnSpc>
                <a:spcPct val="150000"/>
              </a:lnSpc>
              <a:buNone/>
              <a:defRPr sz="2800">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a:t>Clique para editar o texto mestre</a:t>
            </a:r>
          </a:p>
        </p:txBody>
      </p:sp>
      <p:sp>
        <p:nvSpPr>
          <p:cNvPr id="6" name="Espaço Reservado para Data 3"/>
          <p:cNvSpPr>
            <a:spLocks noGrp="1"/>
          </p:cNvSpPr>
          <p:nvPr>
            <p:ph type="dt" sz="half" idx="10"/>
          </p:nvPr>
        </p:nvSpPr>
        <p:spPr/>
        <p:txBody>
          <a:bodyPr/>
          <a:lstStyle>
            <a:lvl1pPr>
              <a:defRPr/>
            </a:lvl1pPr>
          </a:lstStyle>
          <a:p>
            <a:pPr>
              <a:defRPr/>
            </a:pPr>
            <a:fld id="{D713B6F2-A64F-455C-8ED9-61C4B7B32E51}" type="datetimeFigureOut">
              <a:rPr lang="pt-BR" smtClean="0"/>
              <a:pPr>
                <a:defRPr/>
              </a:pPr>
              <a:t>27/01/2020</a:t>
            </a:fld>
            <a:endParaRPr lang="pt-BR" dirty="0"/>
          </a:p>
        </p:txBody>
      </p:sp>
      <p:sp>
        <p:nvSpPr>
          <p:cNvPr id="7" name="Espaço Reservado para Rodapé 4"/>
          <p:cNvSpPr>
            <a:spLocks noGrp="1"/>
          </p:cNvSpPr>
          <p:nvPr>
            <p:ph type="ftr" sz="quarter" idx="11"/>
          </p:nvPr>
        </p:nvSpPr>
        <p:spPr/>
        <p:txBody>
          <a:bodyPr/>
          <a:lstStyle>
            <a:lvl1pPr>
              <a:defRPr/>
            </a:lvl1pPr>
          </a:lstStyle>
          <a:p>
            <a:pPr>
              <a:defRPr/>
            </a:pPr>
            <a:endParaRPr lang="pt-BR" dirty="0"/>
          </a:p>
        </p:txBody>
      </p:sp>
      <p:sp>
        <p:nvSpPr>
          <p:cNvPr id="8" name="Espaço Reservado para Número de Slide 5"/>
          <p:cNvSpPr>
            <a:spLocks noGrp="1"/>
          </p:cNvSpPr>
          <p:nvPr>
            <p:ph type="sldNum" sz="quarter" idx="12"/>
          </p:nvPr>
        </p:nvSpPr>
        <p:spPr/>
        <p:txBody>
          <a:bodyPr/>
          <a:lstStyle>
            <a:lvl1pPr>
              <a:defRPr/>
            </a:lvl1pPr>
          </a:lstStyle>
          <a:p>
            <a:pPr>
              <a:defRPr/>
            </a:pPr>
            <a:fld id="{0AED4605-7C7E-441D-99C9-A5CEEE00E4D3}" type="slidenum">
              <a:rPr lang="pt-BR" smtClean="0"/>
              <a:pPr>
                <a:defRPr/>
              </a:pPr>
              <a:t>‹nº›</a:t>
            </a:fld>
            <a:endParaRPr lang="pt-BR" dirty="0"/>
          </a:p>
        </p:txBody>
      </p:sp>
      <p:pic>
        <p:nvPicPr>
          <p:cNvPr id="9" name="Imagem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91365" y="5908431"/>
            <a:ext cx="1610137" cy="716541"/>
          </a:xfrm>
          <a:prstGeom prst="rect">
            <a:avLst/>
          </a:prstGeom>
        </p:spPr>
      </p:pic>
    </p:spTree>
    <p:extLst>
      <p:ext uri="{BB962C8B-B14F-4D97-AF65-F5344CB8AC3E}">
        <p14:creationId xmlns:p14="http://schemas.microsoft.com/office/powerpoint/2010/main" val="94679845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1_Cabeçalho da Seção">
    <p:spTree>
      <p:nvGrpSpPr>
        <p:cNvPr id="1" name=""/>
        <p:cNvGrpSpPr/>
        <p:nvPr/>
      </p:nvGrpSpPr>
      <p:grpSpPr>
        <a:xfrm>
          <a:off x="0" y="0"/>
          <a:ext cx="0" cy="0"/>
          <a:chOff x="0" y="0"/>
          <a:chExt cx="0" cy="0"/>
        </a:xfrm>
      </p:grpSpPr>
      <p:sp>
        <p:nvSpPr>
          <p:cNvPr id="4" name="Retângulo 3"/>
          <p:cNvSpPr/>
          <p:nvPr/>
        </p:nvSpPr>
        <p:spPr>
          <a:xfrm>
            <a:off x="5656263" y="1709738"/>
            <a:ext cx="6535737" cy="357505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5" name="Retângulo 4"/>
          <p:cNvSpPr/>
          <p:nvPr userDrawn="1"/>
        </p:nvSpPr>
        <p:spPr>
          <a:xfrm>
            <a:off x="4114801" y="1175657"/>
            <a:ext cx="8077200" cy="4484914"/>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title"/>
          </p:nvPr>
        </p:nvSpPr>
        <p:spPr>
          <a:xfrm>
            <a:off x="838201" y="2402238"/>
            <a:ext cx="4508715" cy="2187227"/>
          </a:xfrm>
        </p:spPr>
        <p:txBody>
          <a:bodyPr>
            <a:noAutofit/>
          </a:bodyPr>
          <a:lstStyle>
            <a:lvl1pPr algn="l">
              <a:defRPr sz="4800">
                <a:solidFill>
                  <a:srgbClr val="D24726"/>
                </a:solidFill>
              </a:defRPr>
            </a:lvl1pPr>
          </a:lstStyle>
          <a:p>
            <a:r>
              <a:rPr lang="pt-BR"/>
              <a:t>Clique para editar o título mestre</a:t>
            </a:r>
            <a:endParaRPr lang="pt-BR" dirty="0"/>
          </a:p>
        </p:txBody>
      </p:sp>
      <p:sp>
        <p:nvSpPr>
          <p:cNvPr id="3" name="Espaço Reservado para Texto 2"/>
          <p:cNvSpPr>
            <a:spLocks noGrp="1"/>
          </p:cNvSpPr>
          <p:nvPr>
            <p:ph type="body" idx="1"/>
          </p:nvPr>
        </p:nvSpPr>
        <p:spPr>
          <a:xfrm>
            <a:off x="6323308" y="2402237"/>
            <a:ext cx="5269424" cy="2187226"/>
          </a:xfrm>
        </p:spPr>
        <p:txBody>
          <a:bodyPr anchor="ctr">
            <a:normAutofit/>
          </a:bodyPr>
          <a:lstStyle>
            <a:lvl1pPr marL="0" indent="0">
              <a:lnSpc>
                <a:spcPct val="150000"/>
              </a:lnSpc>
              <a:buNone/>
              <a:defRPr sz="2800">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dirty="0"/>
              <a:t>Clique para editar o texto mestre</a:t>
            </a:r>
          </a:p>
        </p:txBody>
      </p:sp>
      <p:sp>
        <p:nvSpPr>
          <p:cNvPr id="6" name="Espaço Reservado para Data 3"/>
          <p:cNvSpPr>
            <a:spLocks noGrp="1"/>
          </p:cNvSpPr>
          <p:nvPr>
            <p:ph type="dt" sz="half" idx="10"/>
          </p:nvPr>
        </p:nvSpPr>
        <p:spPr/>
        <p:txBody>
          <a:bodyPr/>
          <a:lstStyle>
            <a:lvl1pPr>
              <a:defRPr/>
            </a:lvl1pPr>
          </a:lstStyle>
          <a:p>
            <a:pPr>
              <a:defRPr/>
            </a:pPr>
            <a:fld id="{D713B6F2-A64F-455C-8ED9-61C4B7B32E51}" type="datetimeFigureOut">
              <a:rPr lang="pt-BR" smtClean="0"/>
              <a:pPr>
                <a:defRPr/>
              </a:pPr>
              <a:t>27/01/2020</a:t>
            </a:fld>
            <a:endParaRPr lang="pt-BR" dirty="0"/>
          </a:p>
        </p:txBody>
      </p:sp>
      <p:sp>
        <p:nvSpPr>
          <p:cNvPr id="7" name="Espaço Reservado para Rodapé 4"/>
          <p:cNvSpPr>
            <a:spLocks noGrp="1"/>
          </p:cNvSpPr>
          <p:nvPr>
            <p:ph type="ftr" sz="quarter" idx="11"/>
          </p:nvPr>
        </p:nvSpPr>
        <p:spPr/>
        <p:txBody>
          <a:bodyPr/>
          <a:lstStyle>
            <a:lvl1pPr>
              <a:defRPr/>
            </a:lvl1pPr>
          </a:lstStyle>
          <a:p>
            <a:pPr>
              <a:defRPr/>
            </a:pPr>
            <a:endParaRPr lang="pt-BR" dirty="0"/>
          </a:p>
        </p:txBody>
      </p:sp>
      <p:sp>
        <p:nvSpPr>
          <p:cNvPr id="8" name="Espaço Reservado para Número de Slide 5"/>
          <p:cNvSpPr>
            <a:spLocks noGrp="1"/>
          </p:cNvSpPr>
          <p:nvPr>
            <p:ph type="sldNum" sz="quarter" idx="12"/>
          </p:nvPr>
        </p:nvSpPr>
        <p:spPr/>
        <p:txBody>
          <a:bodyPr/>
          <a:lstStyle>
            <a:lvl1pPr>
              <a:defRPr/>
            </a:lvl1pPr>
          </a:lstStyle>
          <a:p>
            <a:pPr>
              <a:defRPr/>
            </a:pPr>
            <a:fld id="{0AED4605-7C7E-441D-99C9-A5CEEE00E4D3}" type="slidenum">
              <a:rPr lang="pt-BR" smtClean="0"/>
              <a:pPr>
                <a:defRPr/>
              </a:pPr>
              <a:t>‹nº›</a:t>
            </a:fld>
            <a:endParaRPr lang="pt-BR" dirty="0"/>
          </a:p>
        </p:txBody>
      </p:sp>
    </p:spTree>
    <p:extLst>
      <p:ext uri="{BB962C8B-B14F-4D97-AF65-F5344CB8AC3E}">
        <p14:creationId xmlns:p14="http://schemas.microsoft.com/office/powerpoint/2010/main" val="10081029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Retângulo 4"/>
          <p:cNvSpPr/>
          <p:nvPr/>
        </p:nvSpPr>
        <p:spPr>
          <a:xfrm>
            <a:off x="0" y="0"/>
            <a:ext cx="12192000" cy="13335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6" name="Retângulo 5"/>
          <p:cNvSpPr/>
          <p:nvPr userDrawn="1"/>
        </p:nvSpPr>
        <p:spPr>
          <a:xfrm>
            <a:off x="0" y="0"/>
            <a:ext cx="12192000" cy="13335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title"/>
          </p:nvPr>
        </p:nvSpPr>
        <p:spPr>
          <a:xfrm>
            <a:off x="609600" y="1"/>
            <a:ext cx="10744200" cy="1228436"/>
          </a:xfrm>
        </p:spPr>
        <p:txBody>
          <a:bodyPr anchor="b">
            <a:normAutofit/>
          </a:bodyPr>
          <a:lstStyle>
            <a:lvl1pPr>
              <a:defRPr sz="3600">
                <a:solidFill>
                  <a:schemeClr val="bg1"/>
                </a:solidFill>
              </a:defRPr>
            </a:lvl1pPr>
          </a:lstStyle>
          <a:p>
            <a:r>
              <a:rPr lang="pt-BR"/>
              <a:t>Clique para editar o título mestre</a:t>
            </a:r>
            <a:endParaRPr lang="pt-BR" dirty="0"/>
          </a:p>
        </p:txBody>
      </p:sp>
      <p:sp>
        <p:nvSpPr>
          <p:cNvPr id="3" name="Espaço Reservado para Conteúdo 2"/>
          <p:cNvSpPr>
            <a:spLocks noGrp="1"/>
          </p:cNvSpPr>
          <p:nvPr>
            <p:ph sz="half" idx="1"/>
          </p:nvPr>
        </p:nvSpPr>
        <p:spPr>
          <a:xfrm>
            <a:off x="838200" y="1825625"/>
            <a:ext cx="5181600" cy="4351338"/>
          </a:xfrm>
        </p:spPr>
        <p:txBody>
          <a:bodyPr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4" name="Espaço Reservado para Conteúdo 3"/>
          <p:cNvSpPr>
            <a:spLocks noGrp="1"/>
          </p:cNvSpPr>
          <p:nvPr>
            <p:ph sz="half" idx="2"/>
          </p:nvPr>
        </p:nvSpPr>
        <p:spPr>
          <a:xfrm>
            <a:off x="6172200" y="1825625"/>
            <a:ext cx="5181600" cy="4351338"/>
          </a:xfrm>
        </p:spPr>
        <p:txBody>
          <a:bodyPr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7" name="Date Placeholder 4"/>
          <p:cNvSpPr>
            <a:spLocks noGrp="1"/>
          </p:cNvSpPr>
          <p:nvPr>
            <p:ph type="dt" sz="half" idx="10"/>
          </p:nvPr>
        </p:nvSpPr>
        <p:spPr/>
        <p:txBody>
          <a:bodyPr/>
          <a:lstStyle>
            <a:lvl1pPr>
              <a:defRPr/>
            </a:lvl1pPr>
          </a:lstStyle>
          <a:p>
            <a:pPr>
              <a:defRPr/>
            </a:pPr>
            <a:fld id="{29088EDE-E559-4D35-9477-5C9CFD2C83AA}" type="datetimeFigureOut">
              <a:rPr lang="pt-BR" smtClean="0"/>
              <a:pPr>
                <a:defRPr/>
              </a:pPr>
              <a:t>27/01/2020</a:t>
            </a:fld>
            <a:endParaRPr lang="pt-BR" dirty="0"/>
          </a:p>
        </p:txBody>
      </p:sp>
      <p:sp>
        <p:nvSpPr>
          <p:cNvPr id="8" name="Espaço Reservado para Rodapé 5"/>
          <p:cNvSpPr>
            <a:spLocks noGrp="1"/>
          </p:cNvSpPr>
          <p:nvPr>
            <p:ph type="ftr" sz="quarter" idx="11"/>
          </p:nvPr>
        </p:nvSpPr>
        <p:spPr/>
        <p:txBody>
          <a:bodyPr/>
          <a:lstStyle>
            <a:lvl1pPr>
              <a:defRPr/>
            </a:lvl1pPr>
          </a:lstStyle>
          <a:p>
            <a:pPr>
              <a:defRPr/>
            </a:pPr>
            <a:endParaRPr lang="pt-BR" dirty="0"/>
          </a:p>
        </p:txBody>
      </p:sp>
      <p:sp>
        <p:nvSpPr>
          <p:cNvPr id="9" name="Espaço Reservado para Número de Slide 6"/>
          <p:cNvSpPr>
            <a:spLocks noGrp="1"/>
          </p:cNvSpPr>
          <p:nvPr>
            <p:ph type="sldNum" sz="quarter" idx="12"/>
          </p:nvPr>
        </p:nvSpPr>
        <p:spPr/>
        <p:txBody>
          <a:bodyPr/>
          <a:lstStyle>
            <a:lvl1pPr>
              <a:defRPr/>
            </a:lvl1pPr>
          </a:lstStyle>
          <a:p>
            <a:pPr>
              <a:defRPr/>
            </a:pPr>
            <a:fld id="{4B39F23A-8EED-4E17-8456-14363399B456}" type="slidenum">
              <a:rPr lang="pt-BR" smtClean="0"/>
              <a:pPr>
                <a:defRPr/>
              </a:pPr>
              <a:t>‹nº›</a:t>
            </a:fld>
            <a:endParaRPr lang="pt-BR" dirty="0"/>
          </a:p>
        </p:txBody>
      </p:sp>
    </p:spTree>
    <p:extLst>
      <p:ext uri="{BB962C8B-B14F-4D97-AF65-F5344CB8AC3E}">
        <p14:creationId xmlns:p14="http://schemas.microsoft.com/office/powerpoint/2010/main" val="225677904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ção">
    <p:spTree>
      <p:nvGrpSpPr>
        <p:cNvPr id="1" name=""/>
        <p:cNvGrpSpPr/>
        <p:nvPr/>
      </p:nvGrpSpPr>
      <p:grpSpPr>
        <a:xfrm>
          <a:off x="0" y="0"/>
          <a:ext cx="0" cy="0"/>
          <a:chOff x="0" y="0"/>
          <a:chExt cx="0" cy="0"/>
        </a:xfrm>
      </p:grpSpPr>
      <p:sp>
        <p:nvSpPr>
          <p:cNvPr id="7" name="Retângulo 6"/>
          <p:cNvSpPr/>
          <p:nvPr/>
        </p:nvSpPr>
        <p:spPr>
          <a:xfrm>
            <a:off x="0" y="0"/>
            <a:ext cx="12192000" cy="13335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8" name="Retângulo 7"/>
          <p:cNvSpPr/>
          <p:nvPr userDrawn="1"/>
        </p:nvSpPr>
        <p:spPr>
          <a:xfrm>
            <a:off x="0" y="0"/>
            <a:ext cx="12192000" cy="13335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title"/>
          </p:nvPr>
        </p:nvSpPr>
        <p:spPr>
          <a:xfrm>
            <a:off x="609600" y="0"/>
            <a:ext cx="10737851" cy="1228436"/>
          </a:xfrm>
        </p:spPr>
        <p:txBody>
          <a:bodyPr anchor="b">
            <a:normAutofit/>
          </a:bodyPr>
          <a:lstStyle>
            <a:lvl1pPr>
              <a:defRPr sz="3600">
                <a:solidFill>
                  <a:schemeClr val="bg1"/>
                </a:solidFill>
              </a:defRPr>
            </a:lvl1pPr>
          </a:lstStyle>
          <a:p>
            <a:r>
              <a:rPr lang="pt-BR"/>
              <a:t>Clique para editar o título mestre</a:t>
            </a:r>
            <a:endParaRPr lang="pt-BR" dirty="0"/>
          </a:p>
        </p:txBody>
      </p:sp>
      <p:pic>
        <p:nvPicPr>
          <p:cNvPr id="12" name="Imagem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833878" y="614218"/>
            <a:ext cx="1154922" cy="522518"/>
          </a:xfrm>
          <a:prstGeom prst="rect">
            <a:avLst/>
          </a:prstGeom>
        </p:spPr>
      </p:pic>
    </p:spTree>
    <p:extLst>
      <p:ext uri="{BB962C8B-B14F-4D97-AF65-F5344CB8AC3E}">
        <p14:creationId xmlns:p14="http://schemas.microsoft.com/office/powerpoint/2010/main" val="389014809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Retângulo 2"/>
          <p:cNvSpPr/>
          <p:nvPr/>
        </p:nvSpPr>
        <p:spPr>
          <a:xfrm>
            <a:off x="0" y="0"/>
            <a:ext cx="12192000" cy="13335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4" name="Retângulo 3"/>
          <p:cNvSpPr/>
          <p:nvPr userDrawn="1"/>
        </p:nvSpPr>
        <p:spPr>
          <a:xfrm>
            <a:off x="0" y="0"/>
            <a:ext cx="12192000" cy="13335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title"/>
          </p:nvPr>
        </p:nvSpPr>
        <p:spPr>
          <a:xfrm>
            <a:off x="609600" y="1"/>
            <a:ext cx="10744200" cy="1228436"/>
          </a:xfrm>
        </p:spPr>
        <p:txBody>
          <a:bodyPr anchor="b">
            <a:normAutofit/>
          </a:bodyPr>
          <a:lstStyle>
            <a:lvl1pPr>
              <a:defRPr sz="3600">
                <a:solidFill>
                  <a:schemeClr val="bg1"/>
                </a:solidFill>
              </a:defRPr>
            </a:lvl1pPr>
          </a:lstStyle>
          <a:p>
            <a:r>
              <a:rPr lang="pt-BR"/>
              <a:t>Clique para editar o título mestre</a:t>
            </a:r>
            <a:endParaRPr lang="pt-BR" dirty="0"/>
          </a:p>
        </p:txBody>
      </p:sp>
      <p:sp>
        <p:nvSpPr>
          <p:cNvPr id="5" name="Espaço Reservado para Data 2"/>
          <p:cNvSpPr>
            <a:spLocks noGrp="1"/>
          </p:cNvSpPr>
          <p:nvPr>
            <p:ph type="dt" sz="half" idx="10"/>
          </p:nvPr>
        </p:nvSpPr>
        <p:spPr/>
        <p:txBody>
          <a:bodyPr/>
          <a:lstStyle>
            <a:lvl1pPr>
              <a:defRPr/>
            </a:lvl1pPr>
          </a:lstStyle>
          <a:p>
            <a:pPr>
              <a:defRPr/>
            </a:pPr>
            <a:fld id="{466436E5-034B-462D-88AB-67C5C2420F35}" type="datetimeFigureOut">
              <a:rPr lang="pt-BR" smtClean="0"/>
              <a:pPr>
                <a:defRPr/>
              </a:pPr>
              <a:t>27/01/2020</a:t>
            </a:fld>
            <a:endParaRPr lang="pt-BR" dirty="0"/>
          </a:p>
        </p:txBody>
      </p:sp>
      <p:sp>
        <p:nvSpPr>
          <p:cNvPr id="6" name="Espaço Reservado para Rodapé 3"/>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4"/>
          <p:cNvSpPr>
            <a:spLocks noGrp="1"/>
          </p:cNvSpPr>
          <p:nvPr>
            <p:ph type="sldNum" sz="quarter" idx="12"/>
          </p:nvPr>
        </p:nvSpPr>
        <p:spPr/>
        <p:txBody>
          <a:bodyPr/>
          <a:lstStyle>
            <a:lvl1pPr>
              <a:defRPr/>
            </a:lvl1pPr>
          </a:lstStyle>
          <a:p>
            <a:pPr>
              <a:defRPr/>
            </a:pPr>
            <a:fld id="{29581303-BE0B-4F44-B252-9BE05C7BC983}" type="slidenum">
              <a:rPr lang="pt-BR" smtClean="0"/>
              <a:pPr>
                <a:defRPr/>
              </a:pPr>
              <a:t>‹nº›</a:t>
            </a:fld>
            <a:endParaRPr lang="pt-BR" dirty="0"/>
          </a:p>
        </p:txBody>
      </p:sp>
      <p:pic>
        <p:nvPicPr>
          <p:cNvPr id="9" name="Imagem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91365" y="5908431"/>
            <a:ext cx="1610137" cy="716541"/>
          </a:xfrm>
          <a:prstGeom prst="rect">
            <a:avLst/>
          </a:prstGeom>
        </p:spPr>
      </p:pic>
    </p:spTree>
    <p:extLst>
      <p:ext uri="{BB962C8B-B14F-4D97-AF65-F5344CB8AC3E}">
        <p14:creationId xmlns:p14="http://schemas.microsoft.com/office/powerpoint/2010/main" val="64085234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A918E2B0-0D65-4B5E-B0A4-3512A1ACA322}" type="datetimeFigureOut">
              <a:rPr lang="pt-BR" smtClean="0"/>
              <a:pPr>
                <a:defRPr/>
              </a:pPr>
              <a:t>27/01/2020</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dirty="0"/>
          </a:p>
        </p:txBody>
      </p:sp>
      <p:sp>
        <p:nvSpPr>
          <p:cNvPr id="4" name="Espaço Reservado para Número de Slide 5"/>
          <p:cNvSpPr>
            <a:spLocks noGrp="1"/>
          </p:cNvSpPr>
          <p:nvPr>
            <p:ph type="sldNum" sz="quarter" idx="12"/>
          </p:nvPr>
        </p:nvSpPr>
        <p:spPr/>
        <p:txBody>
          <a:bodyPr/>
          <a:lstStyle>
            <a:lvl1pPr>
              <a:defRPr/>
            </a:lvl1pPr>
          </a:lstStyle>
          <a:p>
            <a:pPr>
              <a:defRPr/>
            </a:pPr>
            <a:fld id="{40000241-ACD9-41BD-B4F9-3EEC1BF50ED5}" type="slidenum">
              <a:rPr lang="pt-BR" smtClean="0"/>
              <a:pPr>
                <a:defRPr/>
              </a:pPr>
              <a:t>‹nº›</a:t>
            </a:fld>
            <a:endParaRPr lang="pt-BR" dirty="0"/>
          </a:p>
        </p:txBody>
      </p:sp>
    </p:spTree>
    <p:extLst>
      <p:ext uri="{BB962C8B-B14F-4D97-AF65-F5344CB8AC3E}">
        <p14:creationId xmlns:p14="http://schemas.microsoft.com/office/powerpoint/2010/main" val="2470693426"/>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endParaRPr lang="pt-BR" dirty="0"/>
          </a:p>
        </p:txBody>
      </p:sp>
      <p:sp>
        <p:nvSpPr>
          <p:cNvPr id="3" name="Espaço Reservado para Conteúdo 2"/>
          <p:cNvSpPr>
            <a:spLocks noGrp="1"/>
          </p:cNvSpPr>
          <p:nvPr>
            <p:ph idx="1"/>
          </p:nvPr>
        </p:nvSpPr>
        <p:spPr>
          <a:xfrm>
            <a:off x="5183188" y="987427"/>
            <a:ext cx="6172200" cy="4873625"/>
          </a:xfrm>
        </p:spPr>
        <p:txBody>
          <a:bodyPr rtlCol="0">
            <a:normAutofit/>
          </a:bodyPr>
          <a:lstStyle>
            <a:lvl1pPr>
              <a:defRPr lang="en-US" sz="1600" smtClean="0">
                <a:solidFill>
                  <a:schemeClr val="bg1">
                    <a:lumMod val="50000"/>
                  </a:schemeClr>
                </a:solidFill>
              </a:defRPr>
            </a:lvl1pPr>
            <a:lvl2pPr>
              <a:defRPr lang="en-US" sz="1400" smtClean="0">
                <a:solidFill>
                  <a:schemeClr val="bg1">
                    <a:lumMod val="50000"/>
                  </a:schemeClr>
                </a:solidFill>
              </a:defRPr>
            </a:lvl2pPr>
            <a:lvl3pPr>
              <a:defRPr lang="en-US" sz="1200" smtClean="0">
                <a:solidFill>
                  <a:schemeClr val="bg1">
                    <a:lumMod val="50000"/>
                  </a:schemeClr>
                </a:solidFill>
              </a:defRPr>
            </a:lvl3pPr>
            <a:lvl4pPr>
              <a:defRPr lang="en-US" sz="1100" smtClean="0">
                <a:solidFill>
                  <a:schemeClr val="bg1">
                    <a:lumMod val="50000"/>
                  </a:schemeClr>
                </a:solidFill>
              </a:defRPr>
            </a:lvl4pPr>
            <a:lvl5pPr>
              <a:defRPr lang="en-US" sz="1100">
                <a:solidFill>
                  <a:schemeClr val="bg1">
                    <a:lumMod val="50000"/>
                  </a:schemeClr>
                </a:solidFill>
              </a:defRPr>
            </a:lvl5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4" name="Espaço Reservado para Texto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81F29427-57E5-4B25-B67D-EDAA344F7C9A}" type="datetimeFigureOut">
              <a:rPr lang="pt-BR" smtClean="0"/>
              <a:pPr>
                <a:defRPr/>
              </a:pPr>
              <a:t>27/01/2020</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89835024-B821-4DFC-A9A9-CF6BD2F260C1}" type="slidenum">
              <a:rPr lang="pt-BR" smtClean="0"/>
              <a:pPr>
                <a:defRPr/>
              </a:pPr>
              <a:t>‹nº›</a:t>
            </a:fld>
            <a:endParaRPr lang="pt-BR" dirty="0"/>
          </a:p>
        </p:txBody>
      </p:sp>
    </p:spTree>
    <p:extLst>
      <p:ext uri="{BB962C8B-B14F-4D97-AF65-F5344CB8AC3E}">
        <p14:creationId xmlns:p14="http://schemas.microsoft.com/office/powerpoint/2010/main" val="2239852430"/>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a:t>Clique para editar o título mestre</a:t>
            </a:r>
            <a:endParaRPr lang="pt-BR" dirty="0"/>
          </a:p>
        </p:txBody>
      </p:sp>
      <p:sp>
        <p:nvSpPr>
          <p:cNvPr id="3" name="Espaço Reservado para Imagem 2"/>
          <p:cNvSpPr>
            <a:spLocks noGrp="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pt-BR" noProof="0" dirty="0"/>
          </a:p>
        </p:txBody>
      </p:sp>
      <p:sp>
        <p:nvSpPr>
          <p:cNvPr id="4" name="Espaço Reservado para Texto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157C8CE-336E-47F6-9186-B47A3222C225}" type="datetimeFigureOut">
              <a:rPr lang="pt-BR" smtClean="0"/>
              <a:pPr>
                <a:defRPr/>
              </a:pPr>
              <a:t>27/01/2020</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92D6E36D-FD7C-4E54-A34A-57F2EC7845CB}" type="slidenum">
              <a:rPr lang="pt-BR" smtClean="0"/>
              <a:pPr>
                <a:defRPr/>
              </a:pPr>
              <a:t>‹nº›</a:t>
            </a:fld>
            <a:endParaRPr lang="pt-BR" dirty="0"/>
          </a:p>
        </p:txBody>
      </p:sp>
    </p:spTree>
    <p:extLst>
      <p:ext uri="{BB962C8B-B14F-4D97-AF65-F5344CB8AC3E}">
        <p14:creationId xmlns:p14="http://schemas.microsoft.com/office/powerpoint/2010/main" val="131588116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Retângulo 3"/>
          <p:cNvSpPr/>
          <p:nvPr/>
        </p:nvSpPr>
        <p:spPr>
          <a:xfrm>
            <a:off x="0" y="0"/>
            <a:ext cx="12192000" cy="13335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5" name="Retângulo 4"/>
          <p:cNvSpPr/>
          <p:nvPr userDrawn="1"/>
        </p:nvSpPr>
        <p:spPr>
          <a:xfrm>
            <a:off x="0" y="0"/>
            <a:ext cx="12192000" cy="13335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1"/>
          <p:cNvSpPr>
            <a:spLocks noGrp="1"/>
          </p:cNvSpPr>
          <p:nvPr>
            <p:ph type="title"/>
          </p:nvPr>
        </p:nvSpPr>
        <p:spPr>
          <a:xfrm>
            <a:off x="609600" y="1"/>
            <a:ext cx="10744200" cy="1228436"/>
          </a:xfrm>
        </p:spPr>
        <p:txBody>
          <a:bodyPr anchor="b">
            <a:normAutofit/>
          </a:bodyPr>
          <a:lstStyle>
            <a:lvl1pPr>
              <a:defRPr sz="3600">
                <a:solidFill>
                  <a:schemeClr val="bg1"/>
                </a:solidFill>
              </a:defRPr>
            </a:lvl1pPr>
          </a:lstStyle>
          <a:p>
            <a:r>
              <a:rPr lang="pt-BR"/>
              <a:t>Clique para editar o título mestre</a:t>
            </a:r>
            <a:endParaRPr lang="pt-BR" dirty="0"/>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 name="Espaço Reservado para Data 3"/>
          <p:cNvSpPr>
            <a:spLocks noGrp="1"/>
          </p:cNvSpPr>
          <p:nvPr>
            <p:ph type="dt" sz="half" idx="10"/>
          </p:nvPr>
        </p:nvSpPr>
        <p:spPr/>
        <p:txBody>
          <a:bodyPr/>
          <a:lstStyle>
            <a:lvl1pPr>
              <a:defRPr/>
            </a:lvl1pPr>
          </a:lstStyle>
          <a:p>
            <a:pPr>
              <a:defRPr/>
            </a:pPr>
            <a:fld id="{7FF60129-0B1F-41FE-B76E-0CC64AD2046D}" type="datetimeFigureOut">
              <a:rPr lang="pt-BR" smtClean="0"/>
              <a:pPr>
                <a:defRPr/>
              </a:pPr>
              <a:t>27/01/2020</a:t>
            </a:fld>
            <a:endParaRPr lang="pt-BR" dirty="0"/>
          </a:p>
        </p:txBody>
      </p:sp>
      <p:sp>
        <p:nvSpPr>
          <p:cNvPr id="7" name="Espaço Reservado para Rodapé 4"/>
          <p:cNvSpPr>
            <a:spLocks noGrp="1"/>
          </p:cNvSpPr>
          <p:nvPr>
            <p:ph type="ftr" sz="quarter" idx="11"/>
          </p:nvPr>
        </p:nvSpPr>
        <p:spPr/>
        <p:txBody>
          <a:bodyPr/>
          <a:lstStyle>
            <a:lvl1pPr>
              <a:defRPr/>
            </a:lvl1pPr>
          </a:lstStyle>
          <a:p>
            <a:pPr>
              <a:defRPr/>
            </a:pPr>
            <a:endParaRPr lang="pt-BR" dirty="0"/>
          </a:p>
        </p:txBody>
      </p:sp>
      <p:sp>
        <p:nvSpPr>
          <p:cNvPr id="8" name="Espaço Reservado para Número de Slide 5"/>
          <p:cNvSpPr>
            <a:spLocks noGrp="1"/>
          </p:cNvSpPr>
          <p:nvPr>
            <p:ph type="sldNum" sz="quarter" idx="12"/>
          </p:nvPr>
        </p:nvSpPr>
        <p:spPr/>
        <p:txBody>
          <a:bodyPr/>
          <a:lstStyle>
            <a:lvl1pPr>
              <a:defRPr/>
            </a:lvl1pPr>
          </a:lstStyle>
          <a:p>
            <a:pPr>
              <a:defRPr/>
            </a:pPr>
            <a:fld id="{67AFF573-ADDF-4EC8-9123-1A432C4F0504}" type="slidenum">
              <a:rPr lang="pt-BR" smtClean="0"/>
              <a:pPr>
                <a:defRPr/>
              </a:pPr>
              <a:t>‹nº›</a:t>
            </a:fld>
            <a:endParaRPr lang="pt-BR" dirty="0"/>
          </a:p>
        </p:txBody>
      </p:sp>
    </p:spTree>
    <p:extLst>
      <p:ext uri="{BB962C8B-B14F-4D97-AF65-F5344CB8AC3E}">
        <p14:creationId xmlns:p14="http://schemas.microsoft.com/office/powerpoint/2010/main" val="177714600"/>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4" name="Retângulo 3"/>
          <p:cNvSpPr/>
          <p:nvPr/>
        </p:nvSpPr>
        <p:spPr>
          <a:xfrm>
            <a:off x="10094913" y="0"/>
            <a:ext cx="2097087" cy="68580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5" name="Retângulo 4"/>
          <p:cNvSpPr/>
          <p:nvPr userDrawn="1"/>
        </p:nvSpPr>
        <p:spPr>
          <a:xfrm>
            <a:off x="10094913" y="0"/>
            <a:ext cx="2097087" cy="6858000"/>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
        <p:nvSpPr>
          <p:cNvPr id="2" name="Título Vertical 1"/>
          <p:cNvSpPr>
            <a:spLocks noGrp="1"/>
          </p:cNvSpPr>
          <p:nvPr>
            <p:ph type="title" orient="vert"/>
          </p:nvPr>
        </p:nvSpPr>
        <p:spPr>
          <a:xfrm>
            <a:off x="10215419" y="365125"/>
            <a:ext cx="1819564" cy="5811838"/>
          </a:xfrm>
        </p:spPr>
        <p:txBody>
          <a:bodyPr vert="eaVert" anchor="b">
            <a:normAutofit/>
          </a:bodyPr>
          <a:lstStyle>
            <a:lvl1pPr>
              <a:defRPr sz="3600">
                <a:solidFill>
                  <a:schemeClr val="bg1"/>
                </a:solidFill>
              </a:defRPr>
            </a:lvl1pPr>
          </a:lstStyle>
          <a:p>
            <a:r>
              <a:rPr lang="pt-BR"/>
              <a:t>Clique para editar o título mestre</a:t>
            </a:r>
            <a:endParaRPr lang="pt-BR" dirty="0"/>
          </a:p>
        </p:txBody>
      </p:sp>
      <p:sp>
        <p:nvSpPr>
          <p:cNvPr id="3" name="Espaço Reservado para Texto Vertical 2"/>
          <p:cNvSpPr>
            <a:spLocks noGrp="1"/>
          </p:cNvSpPr>
          <p:nvPr>
            <p:ph type="body" orient="vert" idx="1"/>
          </p:nvPr>
        </p:nvSpPr>
        <p:spPr>
          <a:xfrm>
            <a:off x="838201" y="365125"/>
            <a:ext cx="7734300" cy="5811838"/>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pt-BR" dirty="0"/>
          </a:p>
        </p:txBody>
      </p:sp>
      <p:sp>
        <p:nvSpPr>
          <p:cNvPr id="6" name="Espaço Reservado para Data 3"/>
          <p:cNvSpPr>
            <a:spLocks noGrp="1"/>
          </p:cNvSpPr>
          <p:nvPr>
            <p:ph type="dt" sz="half" idx="10"/>
          </p:nvPr>
        </p:nvSpPr>
        <p:spPr/>
        <p:txBody>
          <a:bodyPr/>
          <a:lstStyle>
            <a:lvl1pPr>
              <a:defRPr/>
            </a:lvl1pPr>
          </a:lstStyle>
          <a:p>
            <a:pPr>
              <a:defRPr/>
            </a:pPr>
            <a:fld id="{BC01B94D-9BEE-4D08-9D39-FA3E64F2DAB9}" type="datetimeFigureOut">
              <a:rPr lang="pt-BR" smtClean="0"/>
              <a:pPr>
                <a:defRPr/>
              </a:pPr>
              <a:t>27/01/2020</a:t>
            </a:fld>
            <a:endParaRPr lang="pt-BR" dirty="0"/>
          </a:p>
        </p:txBody>
      </p:sp>
      <p:sp>
        <p:nvSpPr>
          <p:cNvPr id="7" name="Espaço Reservado para Rodapé 4"/>
          <p:cNvSpPr>
            <a:spLocks noGrp="1"/>
          </p:cNvSpPr>
          <p:nvPr>
            <p:ph type="ftr" sz="quarter" idx="11"/>
          </p:nvPr>
        </p:nvSpPr>
        <p:spPr/>
        <p:txBody>
          <a:bodyPr/>
          <a:lstStyle>
            <a:lvl1pPr>
              <a:defRPr/>
            </a:lvl1pPr>
          </a:lstStyle>
          <a:p>
            <a:pPr>
              <a:defRPr/>
            </a:pPr>
            <a:endParaRPr lang="pt-BR" dirty="0"/>
          </a:p>
        </p:txBody>
      </p:sp>
      <p:sp>
        <p:nvSpPr>
          <p:cNvPr id="8" name="Espaço Reservado para Número de Slide 5"/>
          <p:cNvSpPr>
            <a:spLocks noGrp="1"/>
          </p:cNvSpPr>
          <p:nvPr>
            <p:ph type="sldNum" sz="quarter" idx="12"/>
          </p:nvPr>
        </p:nvSpPr>
        <p:spPr/>
        <p:txBody>
          <a:bodyPr/>
          <a:lstStyle>
            <a:lvl1pPr>
              <a:defRPr/>
            </a:lvl1pPr>
          </a:lstStyle>
          <a:p>
            <a:pPr>
              <a:defRPr/>
            </a:pPr>
            <a:fld id="{5C0B0827-F6AE-40F2-922F-77E16265A5C0}" type="slidenum">
              <a:rPr lang="pt-BR" smtClean="0"/>
              <a:pPr>
                <a:defRPr/>
              </a:pPr>
              <a:t>‹nº›</a:t>
            </a:fld>
            <a:endParaRPr lang="pt-BR" dirty="0"/>
          </a:p>
        </p:txBody>
      </p:sp>
    </p:spTree>
    <p:extLst>
      <p:ext uri="{BB962C8B-B14F-4D97-AF65-F5344CB8AC3E}">
        <p14:creationId xmlns:p14="http://schemas.microsoft.com/office/powerpoint/2010/main" val="105610039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dirty="0"/>
              <a:t>Clique para editar 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dirty="0"/>
              <a:t>Clique para editar o texto mestre</a:t>
            </a:r>
          </a:p>
          <a:p>
            <a:pPr lvl="1"/>
            <a:r>
              <a:rPr lang="pt-BR" dirty="0"/>
              <a:t>Segundo nível</a:t>
            </a:r>
          </a:p>
          <a:p>
            <a:pPr lvl="2"/>
            <a:r>
              <a:rPr lang="pt-BR" dirty="0"/>
              <a:t>Terceiro nível</a:t>
            </a:r>
          </a:p>
          <a:p>
            <a:pPr lvl="3"/>
            <a:r>
              <a:rPr lang="pt-BR" dirty="0"/>
              <a:t>Quarto nível</a:t>
            </a:r>
          </a:p>
          <a:p>
            <a:pPr lvl="4"/>
            <a:r>
              <a:rPr lang="pt-BR" dirty="0"/>
              <a:t>Quinto nível</a:t>
            </a:r>
          </a:p>
        </p:txBody>
      </p:sp>
      <p:sp>
        <p:nvSpPr>
          <p:cNvPr id="4" name="Espaço Reservado para Data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3402A6B-2FF0-4705-B3DC-604D09392A3A}" type="datetimeFigureOut">
              <a:rPr lang="pt-BR" smtClean="0"/>
              <a:pPr>
                <a:defRPr/>
              </a:pPr>
              <a:t>27/01/2020</a:t>
            </a:fld>
            <a:endParaRPr lang="pt-BR" dirty="0"/>
          </a:p>
        </p:txBody>
      </p:sp>
      <p:sp>
        <p:nvSpPr>
          <p:cNvPr id="5" name="Espaço Reservado para Rodapé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dirty="0"/>
          </a:p>
        </p:txBody>
      </p:sp>
      <p:sp>
        <p:nvSpPr>
          <p:cNvPr id="6" name="Espaço Reservado para Número de Slide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098FDB4-6A7A-4EFA-A46A-0C6C40BEB010}" type="slidenum">
              <a:rPr lang="pt-BR" smtClean="0"/>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91" r:id="rId4"/>
    <p:sldLayoutId id="2147483686" r:id="rId5"/>
    <p:sldLayoutId id="2147483687" r:id="rId6"/>
    <p:sldLayoutId id="2147483688" r:id="rId7"/>
    <p:sldLayoutId id="2147483680" r:id="rId8"/>
    <p:sldLayoutId id="2147483681" r:id="rId9"/>
    <p:sldLayoutId id="2147483682" r:id="rId10"/>
    <p:sldLayoutId id="2147483689" r:id="rId11"/>
    <p:sldLayoutId id="2147483690" r:id="rId12"/>
  </p:sldLayoutIdLst>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txStyles>
    <p:titleStyle>
      <a:lvl1pPr algn="l" rtl="0" eaLnBrk="1" fontAlgn="base" hangingPunct="1">
        <a:spcBef>
          <a:spcPct val="0"/>
        </a:spcBef>
        <a:spcAft>
          <a:spcPct val="0"/>
        </a:spcAft>
        <a:defRPr sz="4400" kern="12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Segoe UI Light" pitchFamily="34" charset="0"/>
        </a:defRPr>
      </a:lvl2pPr>
      <a:lvl3pPr algn="l" rtl="0" eaLnBrk="1" fontAlgn="base" hangingPunct="1">
        <a:spcBef>
          <a:spcPct val="0"/>
        </a:spcBef>
        <a:spcAft>
          <a:spcPct val="0"/>
        </a:spcAft>
        <a:defRPr sz="4400">
          <a:solidFill>
            <a:schemeClr val="tx1"/>
          </a:solidFill>
          <a:latin typeface="Segoe UI Light" pitchFamily="34" charset="0"/>
        </a:defRPr>
      </a:lvl3pPr>
      <a:lvl4pPr algn="l" rtl="0" eaLnBrk="1" fontAlgn="base" hangingPunct="1">
        <a:spcBef>
          <a:spcPct val="0"/>
        </a:spcBef>
        <a:spcAft>
          <a:spcPct val="0"/>
        </a:spcAft>
        <a:defRPr sz="4400">
          <a:solidFill>
            <a:schemeClr val="tx1"/>
          </a:solidFill>
          <a:latin typeface="Segoe UI Light" pitchFamily="34" charset="0"/>
        </a:defRPr>
      </a:lvl4pPr>
      <a:lvl5pPr algn="l" rtl="0" eaLnBrk="1" fontAlgn="base" hangingPunct="1">
        <a:spcBef>
          <a:spcPct val="0"/>
        </a:spcBef>
        <a:spcAft>
          <a:spcPct val="0"/>
        </a:spcAft>
        <a:defRPr sz="4400">
          <a:solidFill>
            <a:schemeClr val="tx1"/>
          </a:solidFill>
          <a:latin typeface="Segoe UI Light" pitchFamily="34" charset="0"/>
        </a:defRPr>
      </a:lvl5pPr>
      <a:lvl6pPr marL="457200" algn="l" rtl="0" eaLnBrk="1" fontAlgn="base" hangingPunct="1">
        <a:spcBef>
          <a:spcPct val="0"/>
        </a:spcBef>
        <a:spcAft>
          <a:spcPct val="0"/>
        </a:spcAft>
        <a:defRPr sz="4400">
          <a:solidFill>
            <a:schemeClr val="tx1"/>
          </a:solidFill>
          <a:latin typeface="Segoe UI Light" pitchFamily="34" charset="0"/>
        </a:defRPr>
      </a:lvl6pPr>
      <a:lvl7pPr marL="914400" algn="l" rtl="0" eaLnBrk="1" fontAlgn="base" hangingPunct="1">
        <a:spcBef>
          <a:spcPct val="0"/>
        </a:spcBef>
        <a:spcAft>
          <a:spcPct val="0"/>
        </a:spcAft>
        <a:defRPr sz="4400">
          <a:solidFill>
            <a:schemeClr val="tx1"/>
          </a:solidFill>
          <a:latin typeface="Segoe UI Light" pitchFamily="34" charset="0"/>
        </a:defRPr>
      </a:lvl7pPr>
      <a:lvl8pPr marL="1371600" algn="l" rtl="0" eaLnBrk="1" fontAlgn="base" hangingPunct="1">
        <a:spcBef>
          <a:spcPct val="0"/>
        </a:spcBef>
        <a:spcAft>
          <a:spcPct val="0"/>
        </a:spcAft>
        <a:defRPr sz="4400">
          <a:solidFill>
            <a:schemeClr val="tx1"/>
          </a:solidFill>
          <a:latin typeface="Segoe UI Light" pitchFamily="34" charset="0"/>
        </a:defRPr>
      </a:lvl8pPr>
      <a:lvl9pPr marL="1828800" algn="l" rtl="0" eaLnBrk="1" fontAlgn="base" hangingPunct="1">
        <a:spcBef>
          <a:spcPct val="0"/>
        </a:spcBef>
        <a:spcAft>
          <a:spcPct val="0"/>
        </a:spcAft>
        <a:defRPr sz="4400">
          <a:solidFill>
            <a:schemeClr val="tx1"/>
          </a:solidFill>
          <a:latin typeface="Segoe UI Light" pitchFamily="34" charset="0"/>
        </a:defRPr>
      </a:lvl9pPr>
    </p:titleStyle>
    <p:bodyStyle>
      <a:lvl1pPr marL="228600" indent="-228600" algn="l" rtl="0" eaLnBrk="1" fontAlgn="base" hangingPunct="1">
        <a:lnSpc>
          <a:spcPct val="90000"/>
        </a:lnSpc>
        <a:spcBef>
          <a:spcPct val="30000"/>
        </a:spcBef>
        <a:spcAft>
          <a:spcPct val="0"/>
        </a:spcAft>
        <a:buFont typeface="Arial"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ct val="300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ct val="300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ct val="30000"/>
        </a:spcBef>
        <a:spcAft>
          <a:spcPct val="0"/>
        </a:spcAft>
        <a:buFont typeface="Arial" charset="0"/>
        <a:buChar char="•"/>
        <a:defRPr kern="1200">
          <a:solidFill>
            <a:schemeClr val="tx1"/>
          </a:solidFill>
          <a:latin typeface="+mn-lt"/>
          <a:ea typeface="+mn-ea"/>
          <a:cs typeface="+mn-cs"/>
        </a:defRPr>
      </a:lvl4pPr>
      <a:lvl5pPr marL="2057400" indent="-228600" algn="l" rtl="0" eaLnBrk="1" fontAlgn="base" hangingPunct="1">
        <a:lnSpc>
          <a:spcPct val="90000"/>
        </a:lnSpc>
        <a:spcBef>
          <a:spcPct val="300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590698" y="0"/>
            <a:ext cx="8800952" cy="1208088"/>
          </a:xfrm>
        </p:spPr>
        <p:txBody>
          <a:bodyPr>
            <a:normAutofit/>
          </a:bodyPr>
          <a:lstStyle/>
          <a:p>
            <a:r>
              <a:rPr lang="pt-BR" sz="3200" b="1" dirty="0"/>
              <a:t>I ENCONTRO ESTADUAL DE UNIFICAÇÃO E EXPANSÃO DO MOVIMENTO ESPÍRITA</a:t>
            </a:r>
          </a:p>
        </p:txBody>
      </p:sp>
      <p:sp>
        <p:nvSpPr>
          <p:cNvPr id="3" name="Espaço Reservado para Conteúdo 2"/>
          <p:cNvSpPr>
            <a:spLocks noGrp="1"/>
          </p:cNvSpPr>
          <p:nvPr>
            <p:ph idx="1"/>
          </p:nvPr>
        </p:nvSpPr>
        <p:spPr>
          <a:xfrm>
            <a:off x="590698" y="2139816"/>
            <a:ext cx="7958217" cy="3896360"/>
          </a:xfrm>
        </p:spPr>
        <p:txBody>
          <a:bodyPr>
            <a:noAutofit/>
          </a:bodyPr>
          <a:lstStyle/>
          <a:p>
            <a:r>
              <a:rPr lang="pt-BR" sz="2400" dirty="0"/>
              <a:t>Jesus, desejando propagar a Boa Nova, chamou doze corações para as bases da sementeira, setenta para a anunciação dos postulados de amor e quinhentos para alargarem as fronteiras do Reino dos Céus entre os homens da Terra. E até hoje, como abençoado Pastor Infatigável, continua unindo as ovelhas em torno do seu Apostolado…</a:t>
            </a:r>
            <a:endParaRPr lang="pt-BR" sz="2800" dirty="0"/>
          </a:p>
        </p:txBody>
      </p:sp>
      <p:sp>
        <p:nvSpPr>
          <p:cNvPr id="2" name="CaixaDeTexto 1"/>
          <p:cNvSpPr txBox="1"/>
          <p:nvPr/>
        </p:nvSpPr>
        <p:spPr>
          <a:xfrm>
            <a:off x="9305365" y="3160059"/>
            <a:ext cx="2316684" cy="1846659"/>
          </a:xfrm>
          <a:prstGeom prst="rect">
            <a:avLst/>
          </a:prstGeom>
          <a:noFill/>
        </p:spPr>
        <p:txBody>
          <a:bodyPr wrap="square" rtlCol="0">
            <a:spAutoFit/>
          </a:bodyPr>
          <a:lstStyle/>
          <a:p>
            <a:pPr algn="ctr"/>
            <a:r>
              <a:rPr lang="pt-BR" sz="1600" dirty="0">
                <a:solidFill>
                  <a:srgbClr val="217D46"/>
                </a:solidFill>
                <a:latin typeface="+mj-lt"/>
              </a:rPr>
              <a:t>José Lopes Neto, </a:t>
            </a:r>
            <a:r>
              <a:rPr lang="pt-BR" sz="1600" b="1" dirty="0">
                <a:solidFill>
                  <a:srgbClr val="217D46"/>
                </a:solidFill>
                <a:latin typeface="+mj-lt"/>
              </a:rPr>
              <a:t>Sementeira da Fraternidade</a:t>
            </a:r>
            <a:r>
              <a:rPr lang="pt-BR" sz="1600" dirty="0">
                <a:solidFill>
                  <a:srgbClr val="217D46"/>
                </a:solidFill>
                <a:latin typeface="+mj-lt"/>
              </a:rPr>
              <a:t>, cap. 42, Divaldo Franco/Diversos Espíritos, Livraria Espírita Alvorada,1979</a:t>
            </a:r>
            <a:endParaRPr lang="pt-BR" dirty="0">
              <a:solidFill>
                <a:srgbClr val="217D46"/>
              </a:solidFill>
              <a:latin typeface="+mj-lt"/>
            </a:endParaRPr>
          </a:p>
          <a:p>
            <a:pPr algn="ctr"/>
            <a:endParaRPr lang="pt-BR" sz="1600" dirty="0">
              <a:solidFill>
                <a:srgbClr val="217D46"/>
              </a:solidFill>
              <a:latin typeface="+mj-lt"/>
            </a:endParaRPr>
          </a:p>
        </p:txBody>
      </p:sp>
      <p:sp>
        <p:nvSpPr>
          <p:cNvPr id="5" name="Colchete duplo 4"/>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4221583212"/>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32230" y="1001486"/>
            <a:ext cx="7246518" cy="4789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 name="Espaço Reservado para Texto 2"/>
          <p:cNvSpPr>
            <a:spLocks noGrp="1"/>
          </p:cNvSpPr>
          <p:nvPr>
            <p:ph type="body" idx="1"/>
          </p:nvPr>
        </p:nvSpPr>
        <p:spPr>
          <a:xfrm>
            <a:off x="8142514" y="1407887"/>
            <a:ext cx="4049486" cy="3947884"/>
          </a:xfrm>
        </p:spPr>
        <p:txBody>
          <a:bodyPr>
            <a:noAutofit/>
          </a:bodyPr>
          <a:lstStyle/>
          <a:p>
            <a:r>
              <a:rPr lang="pt-BR" sz="2000" dirty="0"/>
              <a:t>O curso de 60 horas/aula com a Temática: “</a:t>
            </a:r>
            <a:r>
              <a:rPr lang="pt-BR" sz="2000" b="1" dirty="0"/>
              <a:t>Bases Doutrinárias do Espiritismo</a:t>
            </a:r>
            <a:r>
              <a:rPr lang="pt-BR" sz="2000" dirty="0"/>
              <a:t>”. Curso coordenado pelo Setor de Estudos/FEP, composto de quatro encontros realizados trimestralmente com carga horária de 15 horas, cada encontro, no Recanto Lins de Vasconcellos.</a:t>
            </a:r>
          </a:p>
        </p:txBody>
      </p:sp>
      <p:sp>
        <p:nvSpPr>
          <p:cNvPr id="4" name="Retângulo 3"/>
          <p:cNvSpPr/>
          <p:nvPr/>
        </p:nvSpPr>
        <p:spPr>
          <a:xfrm>
            <a:off x="4764540" y="1175658"/>
            <a:ext cx="7427460" cy="4572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8" name="Imagem 7" descr="José Lopes Neto"/>
          <p:cNvPicPr/>
          <p:nvPr/>
        </p:nvPicPr>
        <p:blipFill>
          <a:blip r:embed="rId3">
            <a:extLst>
              <a:ext uri="{28A0092B-C50C-407E-A947-70E740481C1C}">
                <a14:useLocalDpi xmlns:a14="http://schemas.microsoft.com/office/drawing/2010/main" val="0"/>
              </a:ext>
            </a:extLst>
          </a:blip>
          <a:srcRect/>
          <a:stretch>
            <a:fillRect/>
          </a:stretch>
        </p:blipFill>
        <p:spPr bwMode="auto">
          <a:xfrm>
            <a:off x="610072" y="1061471"/>
            <a:ext cx="4800373" cy="4800373"/>
          </a:xfrm>
          <a:prstGeom prst="rect">
            <a:avLst/>
          </a:prstGeom>
          <a:noFill/>
          <a:ln>
            <a:noFill/>
          </a:ln>
        </p:spPr>
      </p:pic>
      <p:sp>
        <p:nvSpPr>
          <p:cNvPr id="5" name="Retângulo 4"/>
          <p:cNvSpPr/>
          <p:nvPr/>
        </p:nvSpPr>
        <p:spPr>
          <a:xfrm>
            <a:off x="5643145" y="1443668"/>
            <a:ext cx="6096000" cy="4035977"/>
          </a:xfrm>
          <a:prstGeom prst="rect">
            <a:avLst/>
          </a:prstGeom>
        </p:spPr>
        <p:txBody>
          <a:bodyPr>
            <a:spAutoFit/>
          </a:bodyPr>
          <a:lstStyle/>
          <a:p>
            <a:pPr>
              <a:lnSpc>
                <a:spcPct val="130000"/>
              </a:lnSpc>
              <a:spcAft>
                <a:spcPts val="750"/>
              </a:spcAft>
            </a:pPr>
            <a:r>
              <a:rPr lang="pt-BR" sz="2400" dirty="0">
                <a:solidFill>
                  <a:schemeClr val="bg1"/>
                </a:solidFill>
                <a:latin typeface="+mn-lt"/>
                <a:ea typeface="Times New Roman" panose="02020603050405020304" pitchFamily="18" charset="0"/>
                <a:cs typeface="Times New Roman" panose="02020603050405020304" pitchFamily="18" charset="0"/>
              </a:rPr>
              <a:t>Presidente: 1909; 1914 -1915.</a:t>
            </a:r>
            <a:endParaRPr lang="pt-BR" sz="2800" dirty="0">
              <a:solidFill>
                <a:schemeClr val="bg1"/>
              </a:solidFill>
              <a:latin typeface="+mn-lt"/>
              <a:ea typeface="Calibri" panose="020F0502020204030204" pitchFamily="34" charset="0"/>
              <a:cs typeface="Times New Roman" panose="02020603050405020304" pitchFamily="18" charset="0"/>
            </a:endParaRPr>
          </a:p>
          <a:p>
            <a:pPr>
              <a:lnSpc>
                <a:spcPct val="130000"/>
              </a:lnSpc>
              <a:spcAft>
                <a:spcPts val="750"/>
              </a:spcAft>
            </a:pPr>
            <a:r>
              <a:rPr lang="pt-BR" sz="2400" dirty="0">
                <a:solidFill>
                  <a:schemeClr val="bg1"/>
                </a:solidFill>
                <a:latin typeface="+mn-lt"/>
                <a:ea typeface="Times New Roman" panose="02020603050405020304" pitchFamily="18" charset="0"/>
                <a:cs typeface="Times New Roman" panose="02020603050405020304" pitchFamily="18" charset="0"/>
              </a:rPr>
              <a:t>Natural de Curitiba, PR. Foi o mais jovem dos fundadores da Federação Espírita do Paraná. Foi o primeiro orador espírita a sair para o interior do Estado do Paraná, levando a Doutrina ainda desconhecida em muitas localidades mais afastadas da Capital. Desencarnou em 08/10/1917.</a:t>
            </a:r>
            <a:endParaRPr lang="pt-BR" sz="2800" dirty="0">
              <a:solidFill>
                <a:schemeClr val="bg1"/>
              </a:solidFill>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9803588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idx="1"/>
          </p:nvPr>
        </p:nvSpPr>
        <p:spPr>
          <a:xfrm>
            <a:off x="7994596" y="3259053"/>
            <a:ext cx="4049486" cy="1672289"/>
          </a:xfrm>
        </p:spPr>
        <p:txBody>
          <a:bodyPr>
            <a:noAutofit/>
          </a:bodyPr>
          <a:lstStyle/>
          <a:p>
            <a:pPr>
              <a:buFont typeface="Segoe UI" pitchFamily="34" charset="0"/>
              <a:buNone/>
            </a:pPr>
            <a:r>
              <a:rPr lang="en-US" sz="6600" dirty="0" err="1">
                <a:solidFill>
                  <a:srgbClr val="FFFFFF"/>
                </a:solidFill>
              </a:rPr>
              <a:t>Unificação</a:t>
            </a:r>
            <a:endParaRPr lang="en-US" sz="6600" dirty="0">
              <a:solidFill>
                <a:srgbClr val="FFFFFF"/>
              </a:solidFill>
            </a:endParaRPr>
          </a:p>
          <a:p>
            <a:pPr algn="ctr">
              <a:buFont typeface="Segoe UI" pitchFamily="34" charset="0"/>
              <a:buNone/>
            </a:pPr>
            <a:r>
              <a:rPr lang="en-US" sz="4000" b="1" dirty="0">
                <a:solidFill>
                  <a:srgbClr val="FFFFFF"/>
                </a:solidFill>
                <a:latin typeface="+mn-lt"/>
              </a:rPr>
              <a:t>O QUE É ?</a:t>
            </a:r>
            <a:endParaRPr lang="pt-BR" sz="1400" b="1" dirty="0">
              <a:solidFill>
                <a:srgbClr val="FFFFFF"/>
              </a:solidFill>
              <a:latin typeface="+mn-lt"/>
            </a:endParaRPr>
          </a:p>
          <a:p>
            <a:pPr>
              <a:buFont typeface="Segoe UI" pitchFamily="34" charset="0"/>
              <a:buNone/>
            </a:pPr>
            <a:endParaRPr lang="pt-BR" sz="6600" dirty="0">
              <a:solidFill>
                <a:srgbClr val="FFFFFF"/>
              </a:solidFill>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0" y="348341"/>
            <a:ext cx="8404070" cy="6074229"/>
          </a:xfrm>
          <a:prstGeom prst="rect">
            <a:avLst/>
          </a:prstGeom>
        </p:spPr>
      </p:pic>
    </p:spTree>
    <p:extLst>
      <p:ext uri="{BB962C8B-B14F-4D97-AF65-F5344CB8AC3E}">
        <p14:creationId xmlns:p14="http://schemas.microsoft.com/office/powerpoint/2010/main" val="9187268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é? </a:t>
            </a:r>
            <a:endParaRPr lang="pt-BR" dirty="0"/>
          </a:p>
        </p:txBody>
      </p:sp>
      <p:sp>
        <p:nvSpPr>
          <p:cNvPr id="6" name="Retângulo 5"/>
          <p:cNvSpPr/>
          <p:nvPr/>
        </p:nvSpPr>
        <p:spPr>
          <a:xfrm>
            <a:off x="502834" y="2322874"/>
            <a:ext cx="7131681" cy="3347519"/>
          </a:xfrm>
          <a:prstGeom prst="rect">
            <a:avLst/>
          </a:prstGeom>
        </p:spPr>
        <p:txBody>
          <a:bodyPr wrap="square">
            <a:spAutoFit/>
          </a:bodyPr>
          <a:lstStyle/>
          <a:p>
            <a:pPr>
              <a:lnSpc>
                <a:spcPct val="150000"/>
              </a:lnSpc>
            </a:pPr>
            <a:r>
              <a:rPr lang="pt-BR" sz="2400" dirty="0">
                <a:solidFill>
                  <a:schemeClr val="bg1">
                    <a:lumMod val="50000"/>
                  </a:schemeClr>
                </a:solidFill>
                <a:latin typeface="+mn-lt"/>
                <a:cs typeface="Arial" panose="020B0604020202020204" pitchFamily="34" charset="0"/>
              </a:rPr>
              <a:t>a) Trabalho Federativo e de Unificação do Movimento Espírita é uma atividade-meio que tem por objetivo fortalecer, facilitar, ampliar e aprimorar a ação do Movimento Espírita em sua atividade-fim, que é a de promover o estudo, a difusão e a prática da Doutrina Espírita.</a:t>
            </a:r>
          </a:p>
        </p:txBody>
      </p:sp>
      <p:sp>
        <p:nvSpPr>
          <p:cNvPr id="8" name="CaixaDeTexto 7"/>
          <p:cNvSpPr txBox="1"/>
          <p:nvPr/>
        </p:nvSpPr>
        <p:spPr>
          <a:xfrm>
            <a:off x="9253711" y="2492402"/>
            <a:ext cx="2316684" cy="2727029"/>
          </a:xfrm>
          <a:prstGeom prst="rect">
            <a:avLst/>
          </a:prstGeom>
          <a:noFill/>
        </p:spPr>
        <p:txBody>
          <a:bodyPr wrap="square" rtlCol="0">
            <a:spAutoFit/>
          </a:bodyPr>
          <a:lstStyle/>
          <a:p>
            <a:pPr algn="ctr">
              <a:lnSpc>
                <a:spcPct val="107000"/>
              </a:lnSpc>
              <a:spcAft>
                <a:spcPts val="600"/>
              </a:spcAft>
            </a:pPr>
            <a:r>
              <a:rPr lang="pt-BR" sz="1600" dirty="0">
                <a:solidFill>
                  <a:srgbClr val="00B050"/>
                </a:solidFill>
                <a:cs typeface="Arial" panose="020B0604020202020204" pitchFamily="34" charset="0"/>
              </a:rPr>
              <a:t>Orientação aos Órgãos de Unificação. FEB. Cap. V – Participação do Centro Espírita nas atividades de Unificação e do Movimento Espírita. Item 2 Conceito. Editora FEB, Rio de Janeiro, 2010</a:t>
            </a:r>
            <a:endParaRPr lang="pt-BR" sz="1600" dirty="0">
              <a:solidFill>
                <a:srgbClr val="00B050"/>
              </a:solidFill>
              <a:latin typeface="+mj-lt"/>
            </a:endParaRPr>
          </a:p>
        </p:txBody>
      </p:sp>
      <p:sp>
        <p:nvSpPr>
          <p:cNvPr id="9" name="Colchete duplo 8"/>
          <p:cNvSpPr/>
          <p:nvPr/>
        </p:nvSpPr>
        <p:spPr>
          <a:xfrm>
            <a:off x="9202057" y="2322875"/>
            <a:ext cx="2419992" cy="3032896"/>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2417067503"/>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é? </a:t>
            </a:r>
            <a:endParaRPr lang="pt-BR" dirty="0"/>
          </a:p>
        </p:txBody>
      </p:sp>
      <p:sp>
        <p:nvSpPr>
          <p:cNvPr id="6" name="Retângulo 5"/>
          <p:cNvSpPr/>
          <p:nvPr/>
        </p:nvSpPr>
        <p:spPr>
          <a:xfrm>
            <a:off x="488320" y="2599873"/>
            <a:ext cx="7131681" cy="2793522"/>
          </a:xfrm>
          <a:prstGeom prst="rect">
            <a:avLst/>
          </a:prstGeom>
        </p:spPr>
        <p:txBody>
          <a:bodyPr wrap="square">
            <a:spAutoFit/>
          </a:bodyPr>
          <a:lstStyle/>
          <a:p>
            <a:pPr>
              <a:lnSpc>
                <a:spcPct val="150000"/>
              </a:lnSpc>
            </a:pPr>
            <a:r>
              <a:rPr lang="pt-BR" sz="2400" dirty="0">
                <a:solidFill>
                  <a:schemeClr val="bg1">
                    <a:lumMod val="50000"/>
                  </a:schemeClr>
                </a:solidFill>
                <a:latin typeface="+mn-lt"/>
                <a:cs typeface="Arial" panose="020B0604020202020204" pitchFamily="34" charset="0"/>
              </a:rPr>
              <a:t>b) Decorre da união fraterna, solidária, voluntária, consciente e operacional dos espíritas e das Instituições Espíritas, por meio da permuta de informações e experiências, da ajuda recíproca e do trabalho em conjunto.</a:t>
            </a:r>
          </a:p>
        </p:txBody>
      </p:sp>
    </p:spTree>
    <p:extLst>
      <p:ext uri="{BB962C8B-B14F-4D97-AF65-F5344CB8AC3E}">
        <p14:creationId xmlns:p14="http://schemas.microsoft.com/office/powerpoint/2010/main" val="1701855324"/>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é? </a:t>
            </a:r>
            <a:endParaRPr lang="pt-BR" dirty="0"/>
          </a:p>
        </p:txBody>
      </p:sp>
      <p:sp>
        <p:nvSpPr>
          <p:cNvPr id="6" name="Retângulo 5"/>
          <p:cNvSpPr/>
          <p:nvPr/>
        </p:nvSpPr>
        <p:spPr>
          <a:xfrm>
            <a:off x="488320" y="2599873"/>
            <a:ext cx="7131681" cy="2239524"/>
          </a:xfrm>
          <a:prstGeom prst="rect">
            <a:avLst/>
          </a:prstGeom>
        </p:spPr>
        <p:txBody>
          <a:bodyPr wrap="square">
            <a:spAutoFit/>
          </a:bodyPr>
          <a:lstStyle/>
          <a:p>
            <a:pPr>
              <a:lnSpc>
                <a:spcPct val="150000"/>
              </a:lnSpc>
            </a:pPr>
            <a:r>
              <a:rPr lang="pt-BR" sz="2400" dirty="0">
                <a:solidFill>
                  <a:schemeClr val="bg1">
                    <a:lumMod val="50000"/>
                  </a:schemeClr>
                </a:solidFill>
                <a:latin typeface="+mn-lt"/>
                <a:cs typeface="Arial" panose="020B0604020202020204" pitchFamily="34" charset="0"/>
              </a:rPr>
              <a:t>c) É fundamental para o fortalecimento, o aprimoramento e o crescimento das Instituições Espíritas e para a correção de eventuais desvios da adequada prática doutrinária e administrativa.</a:t>
            </a:r>
          </a:p>
        </p:txBody>
      </p:sp>
    </p:spTree>
    <p:extLst>
      <p:ext uri="{BB962C8B-B14F-4D97-AF65-F5344CB8AC3E}">
        <p14:creationId xmlns:p14="http://schemas.microsoft.com/office/powerpoint/2010/main" val="4667105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ângulo 5"/>
          <p:cNvSpPr/>
          <p:nvPr/>
        </p:nvSpPr>
        <p:spPr>
          <a:xfrm>
            <a:off x="604434" y="3003746"/>
            <a:ext cx="6188252" cy="1685526"/>
          </a:xfrm>
          <a:prstGeom prst="rect">
            <a:avLst/>
          </a:prstGeom>
        </p:spPr>
        <p:txBody>
          <a:bodyPr wrap="square">
            <a:spAutoFit/>
          </a:bodyPr>
          <a:lstStyle/>
          <a:p>
            <a:pPr>
              <a:lnSpc>
                <a:spcPct val="150000"/>
              </a:lnSpc>
            </a:pPr>
            <a:r>
              <a:rPr lang="pt-BR" sz="2400" dirty="0">
                <a:solidFill>
                  <a:schemeClr val="bg1">
                    <a:lumMod val="50000"/>
                  </a:schemeClr>
                </a:solidFill>
                <a:latin typeface="+mn-lt"/>
                <a:cs typeface="Arial" panose="020B0604020202020204" pitchFamily="34" charset="0"/>
              </a:rPr>
              <a:t>Um dos maiores obstáculos capazes de retardar a propagação da Doutrina seria a falta de unidade.</a:t>
            </a:r>
          </a:p>
        </p:txBody>
      </p:sp>
      <p:sp>
        <p:nvSpPr>
          <p:cNvPr id="8" name="CaixaDeTexto 7"/>
          <p:cNvSpPr txBox="1"/>
          <p:nvPr/>
        </p:nvSpPr>
        <p:spPr>
          <a:xfrm>
            <a:off x="9253711" y="3432126"/>
            <a:ext cx="2316684" cy="1146211"/>
          </a:xfrm>
          <a:prstGeom prst="rect">
            <a:avLst/>
          </a:prstGeom>
          <a:noFill/>
        </p:spPr>
        <p:txBody>
          <a:bodyPr wrap="square" rtlCol="0">
            <a:spAutoFit/>
          </a:bodyPr>
          <a:lstStyle/>
          <a:p>
            <a:pPr algn="ctr">
              <a:lnSpc>
                <a:spcPct val="107000"/>
              </a:lnSpc>
              <a:spcAft>
                <a:spcPts val="600"/>
              </a:spcAft>
            </a:pPr>
            <a:r>
              <a:rPr lang="pt-BR" sz="1600" dirty="0">
                <a:solidFill>
                  <a:srgbClr val="217D46"/>
                </a:solidFill>
                <a:latin typeface="+mj-lt"/>
              </a:rPr>
              <a:t>Allan Kardec, </a:t>
            </a:r>
            <a:r>
              <a:rPr lang="pt-BR" sz="1600" b="1" dirty="0">
                <a:solidFill>
                  <a:srgbClr val="217D46"/>
                </a:solidFill>
                <a:latin typeface="+mj-lt"/>
              </a:rPr>
              <a:t>Obras Póstumas</a:t>
            </a:r>
            <a:r>
              <a:rPr lang="pt-BR" sz="1600" dirty="0">
                <a:solidFill>
                  <a:srgbClr val="217D46"/>
                </a:solidFill>
                <a:latin typeface="+mj-lt"/>
              </a:rPr>
              <a:t>, Projeto 1868. FEB Editora, 37ª ed. 2005</a:t>
            </a:r>
          </a:p>
        </p:txBody>
      </p:sp>
      <p:sp>
        <p:nvSpPr>
          <p:cNvPr id="9" name="Colchete duplo 8"/>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7" name="Título 3"/>
          <p:cNvSpPr>
            <a:spLocks noGrp="1"/>
          </p:cNvSpPr>
          <p:nvPr>
            <p:ph type="title"/>
          </p:nvPr>
        </p:nvSpPr>
        <p:spPr>
          <a:xfrm>
            <a:off x="604434" y="0"/>
            <a:ext cx="10749367" cy="1208868"/>
          </a:xfrm>
        </p:spPr>
        <p:txBody>
          <a:bodyPr/>
          <a:lstStyle/>
          <a:p>
            <a:r>
              <a:rPr lang="en-US" dirty="0" err="1"/>
              <a:t>Unificação</a:t>
            </a:r>
            <a:r>
              <a:rPr lang="en-US" dirty="0"/>
              <a:t>: O que é? </a:t>
            </a:r>
            <a:endParaRPr lang="pt-BR" dirty="0"/>
          </a:p>
        </p:txBody>
      </p:sp>
    </p:spTree>
    <p:extLst>
      <p:ext uri="{BB962C8B-B14F-4D97-AF65-F5344CB8AC3E}">
        <p14:creationId xmlns:p14="http://schemas.microsoft.com/office/powerpoint/2010/main" val="3410666633"/>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é? </a:t>
            </a:r>
            <a:endParaRPr lang="pt-BR" dirty="0"/>
          </a:p>
        </p:txBody>
      </p:sp>
      <p:sp>
        <p:nvSpPr>
          <p:cNvPr id="6" name="Retângulo 5"/>
          <p:cNvSpPr/>
          <p:nvPr/>
        </p:nvSpPr>
        <p:spPr>
          <a:xfrm>
            <a:off x="502832" y="2297072"/>
            <a:ext cx="7131681" cy="3347519"/>
          </a:xfrm>
          <a:prstGeom prst="rect">
            <a:avLst/>
          </a:prstGeom>
        </p:spPr>
        <p:txBody>
          <a:bodyPr wrap="square">
            <a:spAutoFit/>
          </a:bodyPr>
          <a:lstStyle/>
          <a:p>
            <a:pPr>
              <a:lnSpc>
                <a:spcPct val="150000"/>
              </a:lnSpc>
            </a:pPr>
            <a:r>
              <a:rPr lang="pt-BR" sz="2400" dirty="0">
                <a:solidFill>
                  <a:schemeClr val="bg1">
                    <a:lumMod val="50000"/>
                  </a:schemeClr>
                </a:solidFill>
                <a:latin typeface="+mn-lt"/>
                <a:cs typeface="Arial" panose="020B0604020202020204" pitchFamily="34" charset="0"/>
              </a:rPr>
              <a:t>Unificar significa reunir num só todo, fazendo convergir para um só.</a:t>
            </a:r>
          </a:p>
          <a:p>
            <a:pPr>
              <a:lnSpc>
                <a:spcPct val="150000"/>
              </a:lnSpc>
            </a:pPr>
            <a:r>
              <a:rPr lang="pt-BR" sz="2400" dirty="0">
                <a:solidFill>
                  <a:schemeClr val="bg1">
                    <a:lumMod val="50000"/>
                  </a:schemeClr>
                </a:solidFill>
                <a:latin typeface="+mn-lt"/>
                <a:cs typeface="Arial" panose="020B0604020202020204" pitchFamily="34" charset="0"/>
              </a:rPr>
              <a:t>(...)</a:t>
            </a:r>
          </a:p>
          <a:p>
            <a:pPr>
              <a:lnSpc>
                <a:spcPct val="150000"/>
              </a:lnSpc>
            </a:pPr>
            <a:r>
              <a:rPr lang="pt-BR" sz="2400" dirty="0">
                <a:solidFill>
                  <a:schemeClr val="bg1">
                    <a:lumMod val="50000"/>
                  </a:schemeClr>
                </a:solidFill>
                <a:latin typeface="+mn-lt"/>
                <a:cs typeface="Arial" panose="020B0604020202020204" pitchFamily="34" charset="0"/>
              </a:rPr>
              <a:t>Unificação Espírita é a concretização do enunciado de Jesus, quando afirma que seremos um só rebanho sob o cajado de um só pastor.</a:t>
            </a:r>
          </a:p>
        </p:txBody>
      </p:sp>
      <p:sp>
        <p:nvSpPr>
          <p:cNvPr id="8" name="CaixaDeTexto 7"/>
          <p:cNvSpPr txBox="1"/>
          <p:nvPr/>
        </p:nvSpPr>
        <p:spPr>
          <a:xfrm>
            <a:off x="9305365" y="3160059"/>
            <a:ext cx="2316684" cy="1673150"/>
          </a:xfrm>
          <a:prstGeom prst="rect">
            <a:avLst/>
          </a:prstGeom>
          <a:noFill/>
        </p:spPr>
        <p:txBody>
          <a:bodyPr wrap="square" rtlCol="0">
            <a:spAutoFit/>
          </a:bodyPr>
          <a:lstStyle/>
          <a:p>
            <a:pPr algn="ctr">
              <a:lnSpc>
                <a:spcPct val="107000"/>
              </a:lnSpc>
              <a:spcAft>
                <a:spcPts val="600"/>
              </a:spcAft>
            </a:pPr>
            <a:r>
              <a:rPr lang="pt-BR" sz="1600" dirty="0">
                <a:solidFill>
                  <a:srgbClr val="00B050"/>
                </a:solidFill>
                <a:cs typeface="Arial" panose="020B0604020202020204" pitchFamily="34" charset="0"/>
              </a:rPr>
              <a:t>Francisco Spinelli, </a:t>
            </a:r>
            <a:r>
              <a:rPr lang="pt-BR" sz="1600" b="1" dirty="0">
                <a:solidFill>
                  <a:srgbClr val="00B050"/>
                </a:solidFill>
                <a:cs typeface="Arial" panose="020B0604020202020204" pitchFamily="34" charset="0"/>
              </a:rPr>
              <a:t>Crestomatia da Imortalidade</a:t>
            </a:r>
            <a:r>
              <a:rPr lang="pt-BR" sz="1600" dirty="0">
                <a:solidFill>
                  <a:srgbClr val="00B050"/>
                </a:solidFill>
                <a:cs typeface="Arial" panose="020B0604020202020204" pitchFamily="34" charset="0"/>
              </a:rPr>
              <a:t>, Divaldo Franco/Diversos Espíritos, Livraria Espírita Alvorada, 1969</a:t>
            </a:r>
            <a:endParaRPr lang="pt-BR" sz="1600" dirty="0">
              <a:solidFill>
                <a:srgbClr val="00B050"/>
              </a:solidFill>
              <a:latin typeface="+mj-lt"/>
            </a:endParaRPr>
          </a:p>
        </p:txBody>
      </p:sp>
      <p:sp>
        <p:nvSpPr>
          <p:cNvPr id="9" name="Colchete duplo 8"/>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92986025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32230" y="1001486"/>
            <a:ext cx="7246518" cy="4789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 name="Espaço Reservado para Texto 2"/>
          <p:cNvSpPr>
            <a:spLocks noGrp="1"/>
          </p:cNvSpPr>
          <p:nvPr>
            <p:ph type="body" idx="1"/>
          </p:nvPr>
        </p:nvSpPr>
        <p:spPr>
          <a:xfrm>
            <a:off x="8142514" y="1407887"/>
            <a:ext cx="4049486" cy="3947884"/>
          </a:xfrm>
        </p:spPr>
        <p:txBody>
          <a:bodyPr>
            <a:noAutofit/>
          </a:bodyPr>
          <a:lstStyle/>
          <a:p>
            <a:r>
              <a:rPr lang="pt-BR" sz="2000" dirty="0"/>
              <a:t>O curso de 60 horas/aula com a Temática: “</a:t>
            </a:r>
            <a:r>
              <a:rPr lang="pt-BR" sz="2000" b="1" dirty="0"/>
              <a:t>Bases Doutrinárias do Espiritismo</a:t>
            </a:r>
            <a:r>
              <a:rPr lang="pt-BR" sz="2000" dirty="0"/>
              <a:t>”. Curso coordenado pelo Setor de Estudos/FEP, composto de quatro encontros realizados trimestralmente com carga horária de 15 horas, cada encontro, no Recanto Lins de Vasconcellos.</a:t>
            </a:r>
          </a:p>
        </p:txBody>
      </p:sp>
      <p:sp>
        <p:nvSpPr>
          <p:cNvPr id="4" name="Retângulo 3"/>
          <p:cNvSpPr/>
          <p:nvPr/>
        </p:nvSpPr>
        <p:spPr>
          <a:xfrm>
            <a:off x="4764540" y="1175658"/>
            <a:ext cx="7427460" cy="4572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Retângulo 4"/>
          <p:cNvSpPr/>
          <p:nvPr/>
        </p:nvSpPr>
        <p:spPr>
          <a:xfrm>
            <a:off x="5187876" y="1175658"/>
            <a:ext cx="6823182" cy="5078313"/>
          </a:xfrm>
          <a:prstGeom prst="rect">
            <a:avLst/>
          </a:prstGeom>
        </p:spPr>
        <p:txBody>
          <a:bodyPr wrap="square">
            <a:spAutoFit/>
          </a:bodyPr>
          <a:lstStyle/>
          <a:p>
            <a:pPr>
              <a:lnSpc>
                <a:spcPct val="150000"/>
              </a:lnSpc>
            </a:pPr>
            <a:r>
              <a:rPr lang="pt-BR" dirty="0">
                <a:solidFill>
                  <a:schemeClr val="bg1"/>
                </a:solidFill>
                <a:latin typeface="+mj-lt"/>
              </a:rPr>
              <a:t>Presidente da FERGS de 1952 a 1955.</a:t>
            </a:r>
          </a:p>
          <a:p>
            <a:pPr>
              <a:lnSpc>
                <a:spcPct val="150000"/>
              </a:lnSpc>
            </a:pPr>
            <a:r>
              <a:rPr lang="pt-BR" dirty="0">
                <a:solidFill>
                  <a:schemeClr val="bg1"/>
                </a:solidFill>
                <a:latin typeface="+mj-lt"/>
              </a:rPr>
              <a:t>Natural de Salerno, Itália, em 31 de dezembro de 1893. Advogado. Com 18 anos, transferiu-se para o Brasil, indo residir na cidade de Vacaria no Rio Grande do Sul. Em novembro de 1948 participou do 1º Congresso Brasileiro de Unificação Espírita, em São Paulo, integrando a delegação do Estado do Rio Grande do Sul. Participou das Caravanas da Fraternidade em 17 de janeiro de 1949, percorrendo o Rio Grande do Sul. Em 05 de outubro de 1949 participou dos trabalhos que culminaram com advento do “Pacto Áureo”. Desencarnou no dia 07 de outubro de 1955, durante seu mandato.</a:t>
            </a:r>
          </a:p>
          <a:p>
            <a:pPr>
              <a:lnSpc>
                <a:spcPct val="150000"/>
              </a:lnSpc>
              <a:spcAft>
                <a:spcPts val="750"/>
              </a:spcAft>
            </a:pPr>
            <a:endParaRPr lang="pt-BR" dirty="0">
              <a:solidFill>
                <a:schemeClr val="bg1"/>
              </a:solidFill>
              <a:effectLst/>
              <a:latin typeface="+mn-lt"/>
              <a:ea typeface="Calibri" panose="020F0502020204030204" pitchFamily="34" charset="0"/>
              <a:cs typeface="Times New Roman" panose="02020603050405020304" pitchFamily="18" charset="0"/>
            </a:endParaRPr>
          </a:p>
        </p:txBody>
      </p:sp>
      <p:pic>
        <p:nvPicPr>
          <p:cNvPr id="1028" name="Picture 4" descr="Francisco Spinell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2840" y="887381"/>
            <a:ext cx="3844094" cy="4903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868316"/>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é? </a:t>
            </a:r>
            <a:endParaRPr lang="pt-BR" dirty="0"/>
          </a:p>
        </p:txBody>
      </p:sp>
      <p:sp>
        <p:nvSpPr>
          <p:cNvPr id="6" name="Retângulo 5"/>
          <p:cNvSpPr/>
          <p:nvPr/>
        </p:nvSpPr>
        <p:spPr>
          <a:xfrm>
            <a:off x="502832" y="1734476"/>
            <a:ext cx="7131681" cy="4524315"/>
          </a:xfrm>
          <a:prstGeom prst="rect">
            <a:avLst/>
          </a:prstGeom>
        </p:spPr>
        <p:txBody>
          <a:bodyPr wrap="square">
            <a:spAutoFit/>
          </a:bodyPr>
          <a:lstStyle/>
          <a:p>
            <a:pPr>
              <a:lnSpc>
                <a:spcPct val="150000"/>
              </a:lnSpc>
            </a:pPr>
            <a:r>
              <a:rPr lang="pt-BR" sz="2400" dirty="0">
                <a:solidFill>
                  <a:schemeClr val="bg1">
                    <a:lumMod val="50000"/>
                  </a:schemeClr>
                </a:solidFill>
                <a:latin typeface="+mn-lt"/>
              </a:rPr>
              <a:t>A Unificação em prática é a atividade doutrinária edificante.</a:t>
            </a:r>
          </a:p>
          <a:p>
            <a:pPr>
              <a:lnSpc>
                <a:spcPct val="150000"/>
              </a:lnSpc>
            </a:pPr>
            <a:r>
              <a:rPr lang="pt-BR" sz="2400" dirty="0">
                <a:solidFill>
                  <a:schemeClr val="bg1">
                    <a:lumMod val="50000"/>
                  </a:schemeClr>
                </a:solidFill>
                <a:latin typeface="+mn-lt"/>
              </a:rPr>
              <a:t>Ampliemos a mensagem da Doutrina Espírita, levando-a a todos os homens, ante as presentes convulsões, certos de que há muita coisa a realizar.</a:t>
            </a:r>
          </a:p>
          <a:p>
            <a:pPr>
              <a:lnSpc>
                <a:spcPct val="150000"/>
              </a:lnSpc>
            </a:pPr>
            <a:r>
              <a:rPr lang="pt-BR" sz="2400" dirty="0">
                <a:solidFill>
                  <a:schemeClr val="bg1">
                    <a:lumMod val="50000"/>
                  </a:schemeClr>
                </a:solidFill>
                <a:latin typeface="+mn-lt"/>
              </a:rPr>
              <a:t>Não aguardemos que os Instrutores desencarnados retornem ao campo físico para realizar a tarefa que compete aos homens executar.</a:t>
            </a:r>
          </a:p>
        </p:txBody>
      </p:sp>
      <p:sp>
        <p:nvSpPr>
          <p:cNvPr id="8" name="CaixaDeTexto 7"/>
          <p:cNvSpPr txBox="1"/>
          <p:nvPr/>
        </p:nvSpPr>
        <p:spPr>
          <a:xfrm>
            <a:off x="9305365" y="3160059"/>
            <a:ext cx="2316684" cy="1673150"/>
          </a:xfrm>
          <a:prstGeom prst="rect">
            <a:avLst/>
          </a:prstGeom>
          <a:noFill/>
        </p:spPr>
        <p:txBody>
          <a:bodyPr wrap="square" rtlCol="0">
            <a:spAutoFit/>
          </a:bodyPr>
          <a:lstStyle/>
          <a:p>
            <a:pPr algn="ctr">
              <a:lnSpc>
                <a:spcPct val="107000"/>
              </a:lnSpc>
              <a:spcAft>
                <a:spcPts val="600"/>
              </a:spcAft>
            </a:pPr>
            <a:r>
              <a:rPr lang="pt-BR" sz="1600" dirty="0">
                <a:solidFill>
                  <a:srgbClr val="217D46"/>
                </a:solidFill>
                <a:latin typeface="+mj-lt"/>
              </a:rPr>
              <a:t>Francisco Spinelli, </a:t>
            </a:r>
            <a:r>
              <a:rPr lang="pt-BR" sz="1600" b="1" dirty="0">
                <a:solidFill>
                  <a:srgbClr val="217D46"/>
                </a:solidFill>
                <a:latin typeface="+mj-lt"/>
              </a:rPr>
              <a:t>Sementeira da Fraternidade</a:t>
            </a:r>
            <a:r>
              <a:rPr lang="pt-BR" sz="1600" dirty="0">
                <a:solidFill>
                  <a:srgbClr val="217D46"/>
                </a:solidFill>
                <a:latin typeface="+mj-lt"/>
              </a:rPr>
              <a:t>, cap. 2, Divaldo Franco/Diversos Espíritos, Livraria Espírita Alvorada, 1971</a:t>
            </a:r>
          </a:p>
        </p:txBody>
      </p:sp>
      <p:sp>
        <p:nvSpPr>
          <p:cNvPr id="9" name="Colchete duplo 8"/>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2919721404"/>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é? </a:t>
            </a:r>
            <a:endParaRPr lang="pt-BR" dirty="0"/>
          </a:p>
        </p:txBody>
      </p:sp>
      <p:sp>
        <p:nvSpPr>
          <p:cNvPr id="6" name="Retângulo 5"/>
          <p:cNvSpPr/>
          <p:nvPr/>
        </p:nvSpPr>
        <p:spPr>
          <a:xfrm>
            <a:off x="604434" y="3074797"/>
            <a:ext cx="6797852" cy="1131528"/>
          </a:xfrm>
          <a:prstGeom prst="rect">
            <a:avLst/>
          </a:prstGeom>
        </p:spPr>
        <p:txBody>
          <a:bodyPr wrap="square">
            <a:spAutoFit/>
          </a:bodyPr>
          <a:lstStyle/>
          <a:p>
            <a:pPr>
              <a:lnSpc>
                <a:spcPct val="150000"/>
              </a:lnSpc>
              <a:spcAft>
                <a:spcPts val="600"/>
              </a:spcAft>
            </a:pPr>
            <a:r>
              <a:rPr lang="pt-BR" sz="2400" dirty="0">
                <a:solidFill>
                  <a:schemeClr val="bg1">
                    <a:lumMod val="50000"/>
                  </a:schemeClr>
                </a:solidFill>
                <a:latin typeface="+mn-lt"/>
                <a:ea typeface="Times New Roman" panose="02020603050405020304" pitchFamily="18" charset="0"/>
                <a:cs typeface="Arial" panose="020B0604020202020204" pitchFamily="34" charset="0"/>
              </a:rPr>
              <a:t>A Unificação é trabalho de entendimento que ninguém pode desdenhar na Seara Espírita.</a:t>
            </a:r>
            <a:endParaRPr lang="pt-BR" sz="2800" dirty="0">
              <a:solidFill>
                <a:schemeClr val="bg1">
                  <a:lumMod val="50000"/>
                </a:schemeClr>
              </a:solidFill>
              <a:latin typeface="+mn-lt"/>
              <a:ea typeface="Calibri" panose="020F0502020204030204" pitchFamily="34" charset="0"/>
              <a:cs typeface="Arial" panose="020B0604020202020204" pitchFamily="34" charset="0"/>
            </a:endParaRPr>
          </a:p>
        </p:txBody>
      </p:sp>
      <p:sp>
        <p:nvSpPr>
          <p:cNvPr id="8" name="CaixaDeTexto 7"/>
          <p:cNvSpPr txBox="1"/>
          <p:nvPr/>
        </p:nvSpPr>
        <p:spPr>
          <a:xfrm>
            <a:off x="9305365" y="3160059"/>
            <a:ext cx="2316684" cy="1996316"/>
          </a:xfrm>
          <a:prstGeom prst="rect">
            <a:avLst/>
          </a:prstGeom>
          <a:noFill/>
        </p:spPr>
        <p:txBody>
          <a:bodyPr wrap="square" rtlCol="0">
            <a:spAutoFit/>
          </a:bodyPr>
          <a:lstStyle/>
          <a:p>
            <a:pPr algn="ctr">
              <a:lnSpc>
                <a:spcPct val="107000"/>
              </a:lnSpc>
              <a:spcAft>
                <a:spcPts val="600"/>
              </a:spcAft>
            </a:pPr>
            <a:r>
              <a:rPr lang="pt-BR" sz="1600" dirty="0">
                <a:solidFill>
                  <a:srgbClr val="00B050"/>
                </a:solidFill>
                <a:latin typeface="+mj-lt"/>
                <a:ea typeface="Times New Roman" panose="02020603050405020304" pitchFamily="18" charset="0"/>
                <a:cs typeface="Times New Roman" panose="02020603050405020304" pitchFamily="18" charset="0"/>
              </a:rPr>
              <a:t>Francisco Spinelli, </a:t>
            </a:r>
            <a:r>
              <a:rPr lang="pt-BR" sz="1600" b="1" dirty="0">
                <a:solidFill>
                  <a:srgbClr val="00B050"/>
                </a:solidFill>
                <a:latin typeface="+mj-lt"/>
                <a:ea typeface="Times New Roman" panose="02020603050405020304" pitchFamily="18" charset="0"/>
                <a:cs typeface="Times New Roman" panose="02020603050405020304" pitchFamily="18" charset="0"/>
              </a:rPr>
              <a:t>Crestomatia da Imortalidade, </a:t>
            </a:r>
            <a:r>
              <a:rPr lang="pt-BR" sz="1600" dirty="0">
                <a:solidFill>
                  <a:srgbClr val="00B050"/>
                </a:solidFill>
                <a:latin typeface="+mj-lt"/>
                <a:ea typeface="Times New Roman" panose="02020603050405020304" pitchFamily="18" charset="0"/>
                <a:cs typeface="Times New Roman" panose="02020603050405020304" pitchFamily="18" charset="0"/>
              </a:rPr>
              <a:t>Divaldo Franco/Diversos Espíritos, Livraria Espírita Alvorada, 1969</a:t>
            </a:r>
            <a:endParaRPr lang="pt-BR" sz="1600" dirty="0">
              <a:solidFill>
                <a:srgbClr val="00B050"/>
              </a:solidFill>
              <a:latin typeface="+mj-lt"/>
              <a:ea typeface="Calibri" panose="020F0502020204030204" pitchFamily="34" charset="0"/>
              <a:cs typeface="Times New Roman" panose="02020603050405020304" pitchFamily="18" charset="0"/>
            </a:endParaRPr>
          </a:p>
          <a:p>
            <a:pPr algn="ctr"/>
            <a:endParaRPr lang="pt-BR" sz="1600" dirty="0">
              <a:solidFill>
                <a:srgbClr val="217D46"/>
              </a:solidFill>
              <a:latin typeface="+mj-lt"/>
            </a:endParaRPr>
          </a:p>
        </p:txBody>
      </p:sp>
      <p:sp>
        <p:nvSpPr>
          <p:cNvPr id="9" name="Colchete duplo 8"/>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4881058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é? </a:t>
            </a:r>
            <a:endParaRPr lang="pt-BR" dirty="0"/>
          </a:p>
        </p:txBody>
      </p:sp>
      <p:sp>
        <p:nvSpPr>
          <p:cNvPr id="6" name="Retângulo 5"/>
          <p:cNvSpPr/>
          <p:nvPr/>
        </p:nvSpPr>
        <p:spPr>
          <a:xfrm>
            <a:off x="604434" y="3065359"/>
            <a:ext cx="7131681" cy="577530"/>
          </a:xfrm>
          <a:prstGeom prst="rect">
            <a:avLst/>
          </a:prstGeom>
        </p:spPr>
        <p:txBody>
          <a:bodyPr wrap="square">
            <a:spAutoFit/>
          </a:bodyPr>
          <a:lstStyle/>
          <a:p>
            <a:pPr>
              <a:lnSpc>
                <a:spcPct val="150000"/>
              </a:lnSpc>
            </a:pPr>
            <a:r>
              <a:rPr lang="pt-BR" sz="2400" dirty="0">
                <a:solidFill>
                  <a:schemeClr val="bg1">
                    <a:lumMod val="50000"/>
                  </a:schemeClr>
                </a:solidFill>
                <a:latin typeface="+mn-lt"/>
              </a:rPr>
              <a:t>Unificar é harmonizar. </a:t>
            </a:r>
          </a:p>
        </p:txBody>
      </p:sp>
      <p:sp>
        <p:nvSpPr>
          <p:cNvPr id="8" name="CaixaDeTexto 7"/>
          <p:cNvSpPr txBox="1"/>
          <p:nvPr/>
        </p:nvSpPr>
        <p:spPr>
          <a:xfrm>
            <a:off x="9305365" y="3160059"/>
            <a:ext cx="2316684" cy="1653786"/>
          </a:xfrm>
          <a:prstGeom prst="rect">
            <a:avLst/>
          </a:prstGeom>
          <a:noFill/>
        </p:spPr>
        <p:txBody>
          <a:bodyPr wrap="square" rtlCol="0">
            <a:spAutoFit/>
          </a:bodyPr>
          <a:lstStyle/>
          <a:p>
            <a:pPr algn="ctr">
              <a:lnSpc>
                <a:spcPct val="107000"/>
              </a:lnSpc>
              <a:spcAft>
                <a:spcPts val="600"/>
              </a:spcAft>
            </a:pPr>
            <a:r>
              <a:rPr lang="pt-BR" sz="1600" dirty="0">
                <a:solidFill>
                  <a:srgbClr val="217D46"/>
                </a:solidFill>
                <a:latin typeface="+mj-lt"/>
              </a:rPr>
              <a:t>José Lopes Neto, </a:t>
            </a:r>
            <a:r>
              <a:rPr lang="pt-BR" sz="1600" b="1" dirty="0">
                <a:solidFill>
                  <a:srgbClr val="217D46"/>
                </a:solidFill>
                <a:latin typeface="+mj-lt"/>
              </a:rPr>
              <a:t>Sementeira da Fraternidade</a:t>
            </a:r>
            <a:r>
              <a:rPr lang="pt-BR" sz="1600" dirty="0">
                <a:solidFill>
                  <a:srgbClr val="217D46"/>
                </a:solidFill>
                <a:latin typeface="+mj-lt"/>
              </a:rPr>
              <a:t>, cap. 42, Divaldo Franco/Diversos Espíritos, Livraria Espírita Alvorada,1979</a:t>
            </a:r>
          </a:p>
        </p:txBody>
      </p:sp>
      <p:sp>
        <p:nvSpPr>
          <p:cNvPr id="9" name="Colchete duplo 8"/>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63162670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idx="1"/>
          </p:nvPr>
        </p:nvSpPr>
        <p:spPr>
          <a:xfrm>
            <a:off x="7881257" y="3259053"/>
            <a:ext cx="4162825" cy="1672289"/>
          </a:xfrm>
        </p:spPr>
        <p:txBody>
          <a:bodyPr>
            <a:noAutofit/>
          </a:bodyPr>
          <a:lstStyle/>
          <a:p>
            <a:pPr>
              <a:buFont typeface="Segoe UI" pitchFamily="34" charset="0"/>
              <a:buNone/>
            </a:pPr>
            <a:r>
              <a:rPr lang="en-US" sz="6600" dirty="0" err="1">
                <a:solidFill>
                  <a:srgbClr val="FFFFFF"/>
                </a:solidFill>
              </a:rPr>
              <a:t>Unificação</a:t>
            </a:r>
            <a:endParaRPr lang="en-US" sz="6600" dirty="0">
              <a:solidFill>
                <a:srgbClr val="FFFFFF"/>
              </a:solidFill>
            </a:endParaRPr>
          </a:p>
          <a:p>
            <a:pPr algn="ctr">
              <a:buFont typeface="Segoe UI" pitchFamily="34" charset="0"/>
              <a:buNone/>
            </a:pPr>
            <a:r>
              <a:rPr lang="en-US" sz="4000" b="1" dirty="0">
                <a:solidFill>
                  <a:srgbClr val="FFFFFF"/>
                </a:solidFill>
                <a:latin typeface="+mn-lt"/>
              </a:rPr>
              <a:t>COMO FAZER ?</a:t>
            </a:r>
            <a:endParaRPr lang="pt-BR" sz="1400" b="1" dirty="0">
              <a:solidFill>
                <a:srgbClr val="FFFFFF"/>
              </a:solidFill>
              <a:latin typeface="+mn-lt"/>
            </a:endParaRPr>
          </a:p>
          <a:p>
            <a:pPr>
              <a:buFont typeface="Segoe UI" pitchFamily="34" charset="0"/>
              <a:buNone/>
            </a:pPr>
            <a:endParaRPr lang="pt-BR" sz="6600" dirty="0">
              <a:solidFill>
                <a:srgbClr val="FFFFFF"/>
              </a:solidFill>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0" y="478971"/>
            <a:ext cx="8223335" cy="5943599"/>
          </a:xfrm>
          <a:prstGeom prst="rect">
            <a:avLst/>
          </a:prstGeom>
        </p:spPr>
      </p:pic>
    </p:spTree>
    <p:extLst>
      <p:ext uri="{BB962C8B-B14F-4D97-AF65-F5344CB8AC3E}">
        <p14:creationId xmlns:p14="http://schemas.microsoft.com/office/powerpoint/2010/main" val="240044887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Como </a:t>
            </a:r>
            <a:r>
              <a:rPr lang="en-US" dirty="0" err="1"/>
              <a:t>fazer</a:t>
            </a:r>
            <a:r>
              <a:rPr lang="en-US" dirty="0"/>
              <a:t>? </a:t>
            </a:r>
            <a:endParaRPr lang="pt-BR" dirty="0"/>
          </a:p>
        </p:txBody>
      </p:sp>
      <p:sp>
        <p:nvSpPr>
          <p:cNvPr id="6" name="Retângulo 5"/>
          <p:cNvSpPr/>
          <p:nvPr/>
        </p:nvSpPr>
        <p:spPr>
          <a:xfrm>
            <a:off x="604434" y="2054473"/>
            <a:ext cx="7683223" cy="3901517"/>
          </a:xfrm>
          <a:prstGeom prst="rect">
            <a:avLst/>
          </a:prstGeom>
        </p:spPr>
        <p:txBody>
          <a:bodyPr wrap="square">
            <a:spAutoFit/>
          </a:bodyPr>
          <a:lstStyle/>
          <a:p>
            <a:pPr>
              <a:lnSpc>
                <a:spcPts val="3800"/>
              </a:lnSpc>
              <a:spcAft>
                <a:spcPts val="1200"/>
              </a:spcAft>
            </a:pPr>
            <a:r>
              <a:rPr lang="pt-BR" sz="2400" dirty="0">
                <a:solidFill>
                  <a:schemeClr val="bg1">
                    <a:lumMod val="50000"/>
                  </a:schemeClr>
                </a:solidFill>
                <a:latin typeface="+mn-lt"/>
              </a:rPr>
              <a:t>Unificar é harmonizar.</a:t>
            </a:r>
          </a:p>
          <a:p>
            <a:pPr>
              <a:lnSpc>
                <a:spcPts val="3800"/>
              </a:lnSpc>
              <a:spcAft>
                <a:spcPts val="1200"/>
              </a:spcAft>
            </a:pPr>
            <a:r>
              <a:rPr lang="pt-BR" sz="2400" dirty="0">
                <a:solidFill>
                  <a:schemeClr val="bg1">
                    <a:lumMod val="50000"/>
                  </a:schemeClr>
                </a:solidFill>
                <a:latin typeface="+mn-lt"/>
              </a:rPr>
              <a:t>Não estamos diante de um trabalho automático e sim de uma sementeira apostólica a reclamar perseverança, carinho e abnegação.</a:t>
            </a:r>
          </a:p>
          <a:p>
            <a:pPr>
              <a:lnSpc>
                <a:spcPts val="3800"/>
              </a:lnSpc>
              <a:spcAft>
                <a:spcPts val="1200"/>
              </a:spcAft>
            </a:pPr>
            <a:r>
              <a:rPr lang="pt-BR" sz="2400" dirty="0">
                <a:solidFill>
                  <a:schemeClr val="bg1">
                    <a:lumMod val="50000"/>
                  </a:schemeClr>
                </a:solidFill>
                <a:latin typeface="+mn-lt"/>
              </a:rPr>
              <a:t>Para tal mister necessitamos esclarecer os companheiros sem a censura que deprime nem a exposição palavrosa que humilha.</a:t>
            </a:r>
          </a:p>
        </p:txBody>
      </p:sp>
      <p:sp>
        <p:nvSpPr>
          <p:cNvPr id="8" name="CaixaDeTexto 7"/>
          <p:cNvSpPr txBox="1"/>
          <p:nvPr/>
        </p:nvSpPr>
        <p:spPr>
          <a:xfrm>
            <a:off x="9305365" y="3160059"/>
            <a:ext cx="2316684" cy="1673150"/>
          </a:xfrm>
          <a:prstGeom prst="rect">
            <a:avLst/>
          </a:prstGeom>
          <a:noFill/>
        </p:spPr>
        <p:txBody>
          <a:bodyPr wrap="square" rtlCol="0">
            <a:spAutoFit/>
          </a:bodyPr>
          <a:lstStyle/>
          <a:p>
            <a:pPr algn="ctr">
              <a:lnSpc>
                <a:spcPct val="107000"/>
              </a:lnSpc>
              <a:spcAft>
                <a:spcPts val="600"/>
              </a:spcAft>
            </a:pPr>
            <a:r>
              <a:rPr lang="pt-BR" sz="1600" dirty="0">
                <a:solidFill>
                  <a:srgbClr val="00B050"/>
                </a:solidFill>
                <a:latin typeface="+mj-lt"/>
              </a:rPr>
              <a:t>José Lopes Neto, </a:t>
            </a:r>
            <a:r>
              <a:rPr lang="pt-BR" sz="1600" b="1" i="1" dirty="0">
                <a:solidFill>
                  <a:srgbClr val="00B050"/>
                </a:solidFill>
                <a:latin typeface="+mj-lt"/>
              </a:rPr>
              <a:t>Sementeira da Fraternidade</a:t>
            </a:r>
            <a:r>
              <a:rPr lang="pt-BR" sz="1600" dirty="0">
                <a:solidFill>
                  <a:srgbClr val="00B050"/>
                </a:solidFill>
                <a:latin typeface="+mj-lt"/>
              </a:rPr>
              <a:t>, cap. 42, Divaldo Franco/Diversos Espíritos, Livraria Espírita Alvorada, 1979</a:t>
            </a:r>
          </a:p>
        </p:txBody>
      </p:sp>
      <p:sp>
        <p:nvSpPr>
          <p:cNvPr id="9" name="Colchete duplo 8"/>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19395897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Como </a:t>
            </a:r>
            <a:r>
              <a:rPr lang="en-US" dirty="0" err="1"/>
              <a:t>fazer</a:t>
            </a:r>
            <a:r>
              <a:rPr lang="en-US" dirty="0"/>
              <a:t>? </a:t>
            </a:r>
            <a:endParaRPr lang="pt-BR" dirty="0"/>
          </a:p>
        </p:txBody>
      </p:sp>
      <p:sp>
        <p:nvSpPr>
          <p:cNvPr id="6" name="Retângulo 5"/>
          <p:cNvSpPr/>
          <p:nvPr/>
        </p:nvSpPr>
        <p:spPr>
          <a:xfrm>
            <a:off x="505561" y="2486464"/>
            <a:ext cx="7465509" cy="2970493"/>
          </a:xfrm>
          <a:prstGeom prst="rect">
            <a:avLst/>
          </a:prstGeom>
        </p:spPr>
        <p:txBody>
          <a:bodyPr wrap="square">
            <a:spAutoFit/>
          </a:bodyPr>
          <a:lstStyle/>
          <a:p>
            <a:pPr>
              <a:lnSpc>
                <a:spcPts val="3600"/>
              </a:lnSpc>
              <a:spcAft>
                <a:spcPts val="1200"/>
              </a:spcAft>
            </a:pPr>
            <a:r>
              <a:rPr lang="pt-BR" sz="2400" dirty="0">
                <a:solidFill>
                  <a:schemeClr val="bg1">
                    <a:lumMod val="50000"/>
                  </a:schemeClr>
                </a:solidFill>
                <a:latin typeface="+mn-lt"/>
              </a:rPr>
              <a:t>Houve tempo em que se fazia necessária a doação da vida física; posteriormente, da liberdade individual; agora são os elos do silêncio ante a afronta, para não oferecer combustível aos embates infelizes que grassam em toda a parte.</a:t>
            </a:r>
          </a:p>
          <a:p>
            <a:pPr>
              <a:lnSpc>
                <a:spcPts val="3600"/>
              </a:lnSpc>
              <a:spcAft>
                <a:spcPts val="1200"/>
              </a:spcAft>
            </a:pPr>
            <a:endParaRPr lang="pt-BR" sz="2400" dirty="0">
              <a:solidFill>
                <a:schemeClr val="bg1">
                  <a:lumMod val="50000"/>
                </a:schemeClr>
              </a:solidFill>
              <a:latin typeface="+mn-lt"/>
            </a:endParaRPr>
          </a:p>
        </p:txBody>
      </p:sp>
      <p:sp>
        <p:nvSpPr>
          <p:cNvPr id="2" name="Seta para baixo 1"/>
          <p:cNvSpPr/>
          <p:nvPr/>
        </p:nvSpPr>
        <p:spPr>
          <a:xfrm>
            <a:off x="270605" y="5987843"/>
            <a:ext cx="667657" cy="601357"/>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CaixaDeTexto 4"/>
          <p:cNvSpPr txBox="1"/>
          <p:nvPr/>
        </p:nvSpPr>
        <p:spPr>
          <a:xfrm>
            <a:off x="9305365" y="2582417"/>
            <a:ext cx="2316684" cy="2800767"/>
          </a:xfrm>
          <a:prstGeom prst="rect">
            <a:avLst/>
          </a:prstGeom>
          <a:noFill/>
        </p:spPr>
        <p:txBody>
          <a:bodyPr wrap="square" rtlCol="0">
            <a:spAutoFit/>
          </a:bodyPr>
          <a:lstStyle/>
          <a:p>
            <a:r>
              <a:rPr lang="pt-BR" sz="1600" dirty="0">
                <a:solidFill>
                  <a:srgbClr val="00B050"/>
                </a:solidFill>
                <a:latin typeface="+mj-lt"/>
              </a:rPr>
              <a:t>Bezerra de Menezes, mensagem </a:t>
            </a:r>
            <a:r>
              <a:rPr lang="pt-BR" sz="1600" dirty="0" err="1">
                <a:solidFill>
                  <a:srgbClr val="00B050"/>
                </a:solidFill>
                <a:latin typeface="+mj-lt"/>
              </a:rPr>
              <a:t>psicofônica</a:t>
            </a:r>
            <a:r>
              <a:rPr lang="pt-BR" sz="1600" dirty="0">
                <a:solidFill>
                  <a:srgbClr val="00B050"/>
                </a:solidFill>
                <a:latin typeface="+mj-lt"/>
              </a:rPr>
              <a:t> recebida durante a reunião do Conselho Federativo Nacional, em 02/11/1985 pelo médium Divaldo Franco. </a:t>
            </a:r>
            <a:r>
              <a:rPr lang="pt-BR" sz="1600" b="1" i="1" dirty="0">
                <a:solidFill>
                  <a:srgbClr val="00B050"/>
                </a:solidFill>
                <a:latin typeface="+mj-lt"/>
              </a:rPr>
              <a:t>Aos Espíritas</a:t>
            </a:r>
            <a:r>
              <a:rPr lang="pt-BR" sz="1600" dirty="0">
                <a:solidFill>
                  <a:srgbClr val="00B050"/>
                </a:solidFill>
                <a:latin typeface="+mj-lt"/>
              </a:rPr>
              <a:t>, Ante a Unificação, cap.3, Editora Leal, organizado por Álvaro </a:t>
            </a:r>
            <a:r>
              <a:rPr lang="pt-BR" sz="1600" dirty="0" err="1">
                <a:solidFill>
                  <a:srgbClr val="00B050"/>
                </a:solidFill>
                <a:latin typeface="+mj-lt"/>
              </a:rPr>
              <a:t>Chrispino</a:t>
            </a:r>
            <a:r>
              <a:rPr lang="pt-BR" sz="1600" dirty="0">
                <a:solidFill>
                  <a:srgbClr val="00B050"/>
                </a:solidFill>
                <a:latin typeface="+mj-lt"/>
              </a:rPr>
              <a:t>.</a:t>
            </a:r>
          </a:p>
        </p:txBody>
      </p:sp>
      <p:sp>
        <p:nvSpPr>
          <p:cNvPr id="7" name="Colchete duplo 6"/>
          <p:cNvSpPr/>
          <p:nvPr/>
        </p:nvSpPr>
        <p:spPr>
          <a:xfrm>
            <a:off x="9144000" y="2409371"/>
            <a:ext cx="2641600" cy="3106058"/>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2449409586"/>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Como </a:t>
            </a:r>
            <a:r>
              <a:rPr lang="en-US" dirty="0" err="1"/>
              <a:t>fazer</a:t>
            </a:r>
            <a:r>
              <a:rPr lang="en-US" dirty="0"/>
              <a:t>? </a:t>
            </a:r>
            <a:endParaRPr lang="pt-BR" dirty="0"/>
          </a:p>
        </p:txBody>
      </p:sp>
      <p:sp>
        <p:nvSpPr>
          <p:cNvPr id="6" name="Retângulo 5"/>
          <p:cNvSpPr/>
          <p:nvPr/>
        </p:nvSpPr>
        <p:spPr>
          <a:xfrm>
            <a:off x="502834" y="2214879"/>
            <a:ext cx="7465509" cy="3016210"/>
          </a:xfrm>
          <a:prstGeom prst="rect">
            <a:avLst/>
          </a:prstGeom>
        </p:spPr>
        <p:txBody>
          <a:bodyPr wrap="square">
            <a:spAutoFit/>
          </a:bodyPr>
          <a:lstStyle/>
          <a:p>
            <a:pPr>
              <a:lnSpc>
                <a:spcPts val="3800"/>
              </a:lnSpc>
              <a:spcAft>
                <a:spcPts val="1200"/>
              </a:spcAft>
            </a:pPr>
            <a:r>
              <a:rPr lang="pt-BR" sz="2400" dirty="0">
                <a:solidFill>
                  <a:schemeClr val="bg1">
                    <a:lumMod val="50000"/>
                  </a:schemeClr>
                </a:solidFill>
                <a:latin typeface="+mn-lt"/>
              </a:rPr>
              <a:t>Os meus discípulos, disse Jesus, serão conhecidos por muito se amarem – e este amor, representado na expressão da caridade, que é nossa bandeira de paz, deve prevalecer acima de quaisquer conjunturas individualistas em que o personalismo sobrenada* de forma avassaladora.</a:t>
            </a:r>
          </a:p>
        </p:txBody>
      </p:sp>
      <p:sp>
        <p:nvSpPr>
          <p:cNvPr id="2" name="Seta para baixo 1"/>
          <p:cNvSpPr/>
          <p:nvPr/>
        </p:nvSpPr>
        <p:spPr>
          <a:xfrm>
            <a:off x="604434" y="5958815"/>
            <a:ext cx="667657" cy="601357"/>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 name="CaixaDeTexto 2"/>
          <p:cNvSpPr txBox="1"/>
          <p:nvPr/>
        </p:nvSpPr>
        <p:spPr>
          <a:xfrm>
            <a:off x="9927772" y="2496456"/>
            <a:ext cx="1658258" cy="1754326"/>
          </a:xfrm>
          <a:prstGeom prst="rect">
            <a:avLst/>
          </a:prstGeom>
          <a:noFill/>
        </p:spPr>
        <p:txBody>
          <a:bodyPr wrap="square" rtlCol="0">
            <a:spAutoFit/>
          </a:bodyPr>
          <a:lstStyle/>
          <a:p>
            <a:r>
              <a:rPr lang="pt-BR" i="1" dirty="0">
                <a:solidFill>
                  <a:schemeClr val="bg1">
                    <a:lumMod val="50000"/>
                  </a:schemeClr>
                </a:solidFill>
                <a:latin typeface="+mj-lt"/>
              </a:rPr>
              <a:t>Sobrenadar: nadar à superfície; vogar à tona da água; boiar</a:t>
            </a:r>
          </a:p>
          <a:p>
            <a:endParaRPr lang="pt-BR" i="1" dirty="0">
              <a:latin typeface="+mj-lt"/>
            </a:endParaRPr>
          </a:p>
        </p:txBody>
      </p:sp>
      <p:sp>
        <p:nvSpPr>
          <p:cNvPr id="5" name="Texto Explicativo 1 (Borda e Ênfase) 4"/>
          <p:cNvSpPr/>
          <p:nvPr/>
        </p:nvSpPr>
        <p:spPr>
          <a:xfrm>
            <a:off x="5762172" y="4250782"/>
            <a:ext cx="1596572" cy="408304"/>
          </a:xfrm>
          <a:prstGeom prst="accentBorderCallout1">
            <a:avLst>
              <a:gd name="adj1" fmla="val -7051"/>
              <a:gd name="adj2" fmla="val 103704"/>
              <a:gd name="adj3" fmla="val -271872"/>
              <a:gd name="adj4" fmla="val 250875"/>
            </a:avLst>
          </a:prstGeom>
          <a:noFill/>
          <a:ln>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99536279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Como </a:t>
            </a:r>
            <a:r>
              <a:rPr lang="en-US" dirty="0" err="1"/>
              <a:t>fazer</a:t>
            </a:r>
            <a:r>
              <a:rPr lang="en-US" dirty="0"/>
              <a:t>? </a:t>
            </a:r>
            <a:endParaRPr lang="pt-BR" dirty="0"/>
          </a:p>
        </p:txBody>
      </p:sp>
      <p:sp>
        <p:nvSpPr>
          <p:cNvPr id="6" name="Retângulo 5"/>
          <p:cNvSpPr/>
          <p:nvPr/>
        </p:nvSpPr>
        <p:spPr>
          <a:xfrm>
            <a:off x="604434" y="1749153"/>
            <a:ext cx="7131681" cy="3938707"/>
          </a:xfrm>
          <a:prstGeom prst="rect">
            <a:avLst/>
          </a:prstGeom>
        </p:spPr>
        <p:txBody>
          <a:bodyPr wrap="square">
            <a:spAutoFit/>
          </a:bodyPr>
          <a:lstStyle/>
          <a:p>
            <a:pPr>
              <a:lnSpc>
                <a:spcPts val="3800"/>
              </a:lnSpc>
              <a:spcAft>
                <a:spcPts val="1200"/>
              </a:spcAft>
            </a:pPr>
            <a:r>
              <a:rPr lang="pt-BR" sz="2400" dirty="0">
                <a:solidFill>
                  <a:schemeClr val="bg1">
                    <a:lumMod val="50000"/>
                  </a:schemeClr>
                </a:solidFill>
                <a:latin typeface="+mn-lt"/>
              </a:rPr>
              <a:t>Levai a todas as partes esta identidade de propósitos, superando as diatribes, e os equacionando com a técnica do amor, sem vos afastardes das linhas mestras do comportamento espírita, mas não deixando espaços para que aí a incerteza, a frivolidade e o egoísmo instalem as suas baterias nefandas que possam perturbar a marcha dos acontecimentos.</a:t>
            </a:r>
            <a:endParaRPr lang="pt-BR" sz="2000" dirty="0">
              <a:solidFill>
                <a:schemeClr val="bg1">
                  <a:lumMod val="50000"/>
                </a:schemeClr>
              </a:solidFill>
              <a:latin typeface="+mn-lt"/>
            </a:endParaRPr>
          </a:p>
        </p:txBody>
      </p:sp>
      <p:sp>
        <p:nvSpPr>
          <p:cNvPr id="11" name="Texto Explicativo 1 (Borda e Ênfase) 10"/>
          <p:cNvSpPr/>
          <p:nvPr/>
        </p:nvSpPr>
        <p:spPr>
          <a:xfrm>
            <a:off x="4093030" y="2334897"/>
            <a:ext cx="1349828" cy="408304"/>
          </a:xfrm>
          <a:prstGeom prst="accentBorderCallout1">
            <a:avLst>
              <a:gd name="adj1" fmla="val -7051"/>
              <a:gd name="adj2" fmla="val 103704"/>
              <a:gd name="adj3" fmla="val 254235"/>
              <a:gd name="adj4" fmla="val 379628"/>
            </a:avLst>
          </a:prstGeom>
          <a:noFill/>
          <a:ln>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Retângulo 1"/>
          <p:cNvSpPr/>
          <p:nvPr/>
        </p:nvSpPr>
        <p:spPr>
          <a:xfrm>
            <a:off x="9361713" y="2989720"/>
            <a:ext cx="2177144" cy="1200329"/>
          </a:xfrm>
          <a:prstGeom prst="rect">
            <a:avLst/>
          </a:prstGeom>
        </p:spPr>
        <p:txBody>
          <a:bodyPr wrap="square">
            <a:spAutoFit/>
          </a:bodyPr>
          <a:lstStyle/>
          <a:p>
            <a:r>
              <a:rPr lang="pt-BR" i="1" dirty="0">
                <a:solidFill>
                  <a:schemeClr val="bg1">
                    <a:lumMod val="50000"/>
                  </a:schemeClr>
                </a:solidFill>
                <a:latin typeface="+mj-lt"/>
              </a:rPr>
              <a:t>Diatribes: crítica excessivamente rigorosa, severa e mordaz</a:t>
            </a:r>
            <a:endParaRPr lang="pt-BR" i="1" dirty="0">
              <a:latin typeface="+mj-lt"/>
            </a:endParaRPr>
          </a:p>
        </p:txBody>
      </p:sp>
    </p:spTree>
    <p:extLst>
      <p:ext uri="{BB962C8B-B14F-4D97-AF65-F5344CB8AC3E}">
        <p14:creationId xmlns:p14="http://schemas.microsoft.com/office/powerpoint/2010/main" val="3495051413"/>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Como </a:t>
            </a:r>
            <a:r>
              <a:rPr lang="en-US" dirty="0" err="1"/>
              <a:t>fazer</a:t>
            </a:r>
            <a:r>
              <a:rPr lang="en-US" dirty="0"/>
              <a:t>? </a:t>
            </a:r>
            <a:endParaRPr lang="pt-BR" dirty="0"/>
          </a:p>
        </p:txBody>
      </p:sp>
      <p:sp>
        <p:nvSpPr>
          <p:cNvPr id="3" name="CaixaDeTexto 2"/>
          <p:cNvSpPr txBox="1"/>
          <p:nvPr/>
        </p:nvSpPr>
        <p:spPr>
          <a:xfrm>
            <a:off x="449944" y="1819456"/>
            <a:ext cx="8403770" cy="4733796"/>
          </a:xfrm>
          <a:prstGeom prst="rect">
            <a:avLst/>
          </a:prstGeom>
          <a:noFill/>
        </p:spPr>
        <p:txBody>
          <a:bodyPr wrap="square" rtlCol="0">
            <a:spAutoFit/>
          </a:bodyPr>
          <a:lstStyle/>
          <a:p>
            <a:pPr>
              <a:lnSpc>
                <a:spcPts val="3800"/>
              </a:lnSpc>
              <a:spcAft>
                <a:spcPts val="1200"/>
              </a:spcAft>
            </a:pPr>
            <a:r>
              <a:rPr lang="pt-BR" sz="2400" dirty="0">
                <a:solidFill>
                  <a:schemeClr val="bg1">
                    <a:lumMod val="50000"/>
                  </a:schemeClr>
                </a:solidFill>
                <a:latin typeface="+mn-lt"/>
              </a:rPr>
              <a:t>Um labor, como o Espiritismo, que visa a transformação moral da Terra mediante a modificação interior da criatura para melhor, é o mais grandioso desafio que a inteligência contemporânea enfrenta e que os sentimentos humanos defrontam.</a:t>
            </a:r>
          </a:p>
          <a:p>
            <a:pPr>
              <a:lnSpc>
                <a:spcPts val="3800"/>
              </a:lnSpc>
              <a:spcAft>
                <a:spcPts val="1200"/>
              </a:spcAft>
            </a:pPr>
            <a:r>
              <a:rPr lang="pt-BR" sz="2400" dirty="0">
                <a:solidFill>
                  <a:schemeClr val="bg1">
                    <a:lumMod val="50000"/>
                  </a:schemeClr>
                </a:solidFill>
                <a:latin typeface="+mn-lt"/>
              </a:rPr>
              <a:t>É natural, meus filhos, que haja chuvas de calhaus, que haja problemas à frente, que surjam incompreensões, que apareçam provocações de toda natureza. (...)</a:t>
            </a:r>
          </a:p>
          <a:p>
            <a:pPr>
              <a:lnSpc>
                <a:spcPts val="3800"/>
              </a:lnSpc>
              <a:spcAft>
                <a:spcPts val="1200"/>
              </a:spcAft>
            </a:pPr>
            <a:endParaRPr lang="pt-BR" sz="2400" dirty="0">
              <a:solidFill>
                <a:schemeClr val="bg1">
                  <a:lumMod val="50000"/>
                </a:schemeClr>
              </a:solidFill>
              <a:latin typeface="+mj-lt"/>
            </a:endParaRPr>
          </a:p>
        </p:txBody>
      </p:sp>
      <p:sp>
        <p:nvSpPr>
          <p:cNvPr id="7" name="CaixaDeTexto 6"/>
          <p:cNvSpPr txBox="1"/>
          <p:nvPr/>
        </p:nvSpPr>
        <p:spPr>
          <a:xfrm>
            <a:off x="9306458" y="2222220"/>
            <a:ext cx="2316684" cy="3293209"/>
          </a:xfrm>
          <a:prstGeom prst="rect">
            <a:avLst/>
          </a:prstGeom>
          <a:noFill/>
        </p:spPr>
        <p:txBody>
          <a:bodyPr wrap="square" rtlCol="0">
            <a:spAutoFit/>
          </a:bodyPr>
          <a:lstStyle/>
          <a:p>
            <a:r>
              <a:rPr lang="pt-BR" sz="1600" dirty="0">
                <a:solidFill>
                  <a:srgbClr val="217D46"/>
                </a:solidFill>
                <a:latin typeface="+mj-lt"/>
              </a:rPr>
              <a:t>Bezerra de Menezes, mensagem </a:t>
            </a:r>
            <a:r>
              <a:rPr lang="pt-BR" sz="1600" dirty="0" err="1">
                <a:solidFill>
                  <a:srgbClr val="217D46"/>
                </a:solidFill>
                <a:latin typeface="+mj-lt"/>
              </a:rPr>
              <a:t>psicofônica</a:t>
            </a:r>
            <a:r>
              <a:rPr lang="pt-BR" sz="1600" dirty="0">
                <a:solidFill>
                  <a:srgbClr val="217D46"/>
                </a:solidFill>
                <a:latin typeface="+mj-lt"/>
              </a:rPr>
              <a:t> recebida durante a reunião do Conselho Federativo Nacional, em 09/11/1997 pelo médium Divaldo Franco</a:t>
            </a:r>
            <a:r>
              <a:rPr lang="pt-BR" sz="1600" b="1" dirty="0">
                <a:solidFill>
                  <a:srgbClr val="217D46"/>
                </a:solidFill>
                <a:latin typeface="+mj-lt"/>
              </a:rPr>
              <a:t>. </a:t>
            </a:r>
            <a:r>
              <a:rPr lang="pt-BR" sz="1600" b="1" i="1" dirty="0">
                <a:solidFill>
                  <a:srgbClr val="217D46"/>
                </a:solidFill>
                <a:latin typeface="+mj-lt"/>
              </a:rPr>
              <a:t>Aos Espíritas</a:t>
            </a:r>
            <a:r>
              <a:rPr lang="pt-BR" sz="1600" dirty="0">
                <a:solidFill>
                  <a:srgbClr val="217D46"/>
                </a:solidFill>
                <a:latin typeface="+mj-lt"/>
              </a:rPr>
              <a:t>, A Unificação dos Espíritas é trabalho para todos os dias, cap.2, Editora Leal, organizado por Álvaro </a:t>
            </a:r>
            <a:r>
              <a:rPr lang="pt-BR" sz="1600" dirty="0" err="1">
                <a:solidFill>
                  <a:srgbClr val="217D46"/>
                </a:solidFill>
                <a:latin typeface="+mj-lt"/>
              </a:rPr>
              <a:t>Chrispino</a:t>
            </a:r>
            <a:r>
              <a:rPr lang="pt-BR" sz="1600" dirty="0">
                <a:solidFill>
                  <a:srgbClr val="217D46"/>
                </a:solidFill>
                <a:latin typeface="+mj-lt"/>
              </a:rPr>
              <a:t>.</a:t>
            </a:r>
          </a:p>
        </p:txBody>
      </p:sp>
      <p:sp>
        <p:nvSpPr>
          <p:cNvPr id="8" name="Colchete duplo 7"/>
          <p:cNvSpPr/>
          <p:nvPr/>
        </p:nvSpPr>
        <p:spPr>
          <a:xfrm>
            <a:off x="9144000" y="2177143"/>
            <a:ext cx="2641600" cy="3338286"/>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9" name="Seta para baixo 8"/>
          <p:cNvSpPr/>
          <p:nvPr/>
        </p:nvSpPr>
        <p:spPr>
          <a:xfrm>
            <a:off x="604434" y="6151271"/>
            <a:ext cx="667657" cy="601357"/>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4618883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Como </a:t>
            </a:r>
            <a:r>
              <a:rPr lang="en-US" dirty="0" err="1"/>
              <a:t>fazer</a:t>
            </a:r>
            <a:r>
              <a:rPr lang="en-US" dirty="0"/>
              <a:t>? </a:t>
            </a:r>
            <a:endParaRPr lang="pt-BR" dirty="0"/>
          </a:p>
        </p:txBody>
      </p:sp>
      <p:sp>
        <p:nvSpPr>
          <p:cNvPr id="3" name="CaixaDeTexto 2"/>
          <p:cNvSpPr txBox="1"/>
          <p:nvPr/>
        </p:nvSpPr>
        <p:spPr>
          <a:xfrm>
            <a:off x="604434" y="1669144"/>
            <a:ext cx="10749367" cy="4092595"/>
          </a:xfrm>
          <a:prstGeom prst="rect">
            <a:avLst/>
          </a:prstGeom>
          <a:noFill/>
        </p:spPr>
        <p:txBody>
          <a:bodyPr wrap="square" rtlCol="0">
            <a:spAutoFit/>
          </a:bodyPr>
          <a:lstStyle/>
          <a:p>
            <a:pPr>
              <a:lnSpc>
                <a:spcPts val="3800"/>
              </a:lnSpc>
              <a:spcAft>
                <a:spcPts val="1200"/>
              </a:spcAft>
            </a:pPr>
            <a:r>
              <a:rPr lang="pt-BR" sz="2400" dirty="0">
                <a:solidFill>
                  <a:schemeClr val="bg1">
                    <a:lumMod val="50000"/>
                  </a:schemeClr>
                </a:solidFill>
                <a:latin typeface="+mn-lt"/>
              </a:rPr>
              <a:t>Não estranhemos, portanto, as conjunturas difíceis, as lutas inevitáveis e, forrados de fraternidade, de espírito de amor, sejamos nós aqueles que compreendamos os que nos não compreendem, que toleremos aqueles que não estejam caminhando conosco, envolvendo-os na vibração dúlcida da nossa simpatia em prece, dando-lhes o direito de ser livres na forma de proceder, de nos encarar e até mesmo nos combater.</a:t>
            </a:r>
          </a:p>
          <a:p>
            <a:pPr>
              <a:lnSpc>
                <a:spcPts val="3800"/>
              </a:lnSpc>
              <a:spcAft>
                <a:spcPts val="1200"/>
              </a:spcAft>
            </a:pPr>
            <a:r>
              <a:rPr lang="pt-BR" sz="2400" dirty="0">
                <a:solidFill>
                  <a:schemeClr val="bg1">
                    <a:lumMod val="50000"/>
                  </a:schemeClr>
                </a:solidFill>
                <a:latin typeface="+mn-lt"/>
              </a:rPr>
              <a:t>Se, por acaso, alguém se levanta como nosso adversário ideológico ou se ergue como nosso inimigo pessoal, eis-nos diante do testemunho da nossa fé. </a:t>
            </a:r>
          </a:p>
        </p:txBody>
      </p:sp>
      <p:sp>
        <p:nvSpPr>
          <p:cNvPr id="5" name="Seta para baixo 4"/>
          <p:cNvSpPr/>
          <p:nvPr/>
        </p:nvSpPr>
        <p:spPr>
          <a:xfrm>
            <a:off x="604434" y="5946714"/>
            <a:ext cx="667657" cy="601357"/>
          </a:xfrm>
          <a:prstGeom prst="down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72680879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Como </a:t>
            </a:r>
            <a:r>
              <a:rPr lang="en-US" dirty="0" err="1"/>
              <a:t>fazer</a:t>
            </a:r>
            <a:r>
              <a:rPr lang="en-US" dirty="0"/>
              <a:t>? </a:t>
            </a:r>
            <a:endParaRPr lang="pt-BR" dirty="0"/>
          </a:p>
        </p:txBody>
      </p:sp>
      <p:sp>
        <p:nvSpPr>
          <p:cNvPr id="3" name="CaixaDeTexto 2"/>
          <p:cNvSpPr txBox="1"/>
          <p:nvPr/>
        </p:nvSpPr>
        <p:spPr>
          <a:xfrm>
            <a:off x="604434" y="2220685"/>
            <a:ext cx="8684709" cy="3451394"/>
          </a:xfrm>
          <a:prstGeom prst="rect">
            <a:avLst/>
          </a:prstGeom>
          <a:noFill/>
        </p:spPr>
        <p:txBody>
          <a:bodyPr wrap="square" rtlCol="0">
            <a:spAutoFit/>
          </a:bodyPr>
          <a:lstStyle/>
          <a:p>
            <a:pPr>
              <a:lnSpc>
                <a:spcPts val="3800"/>
              </a:lnSpc>
            </a:pPr>
            <a:r>
              <a:rPr lang="pt-BR" sz="2400" dirty="0">
                <a:solidFill>
                  <a:schemeClr val="bg1">
                    <a:lumMod val="50000"/>
                  </a:schemeClr>
                </a:solidFill>
                <a:latin typeface="+mn-lt"/>
              </a:rPr>
              <a:t>Espiritismo hoje é Cristianismo pulsante de ontem, convidando-nos ao amor, para que todos saibam em definitivo que somos discípulos de Jesus, o Amigo antagonizado pelo poder temporal, pelas injunções políticas, pelos caprichos religiosos, fiel, no entanto, a Deus, ao objetivo do trabalho a que se entregou até a consumpção do corpo.</a:t>
            </a:r>
          </a:p>
          <a:p>
            <a:pPr>
              <a:lnSpc>
                <a:spcPts val="3800"/>
              </a:lnSpc>
            </a:pPr>
            <a:endParaRPr lang="pt-BR" sz="2400" dirty="0">
              <a:solidFill>
                <a:schemeClr val="bg1">
                  <a:lumMod val="50000"/>
                </a:schemeClr>
              </a:solidFill>
              <a:latin typeface="+mj-lt"/>
            </a:endParaRPr>
          </a:p>
        </p:txBody>
      </p:sp>
    </p:spTree>
    <p:extLst>
      <p:ext uri="{BB962C8B-B14F-4D97-AF65-F5344CB8AC3E}">
        <p14:creationId xmlns:p14="http://schemas.microsoft.com/office/powerpoint/2010/main" val="1491909122"/>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idx="1"/>
          </p:nvPr>
        </p:nvSpPr>
        <p:spPr>
          <a:xfrm>
            <a:off x="7881257" y="3259053"/>
            <a:ext cx="4162825" cy="1672289"/>
          </a:xfrm>
        </p:spPr>
        <p:txBody>
          <a:bodyPr>
            <a:noAutofit/>
          </a:bodyPr>
          <a:lstStyle/>
          <a:p>
            <a:pPr>
              <a:buFont typeface="Segoe UI" pitchFamily="34" charset="0"/>
              <a:buNone/>
            </a:pPr>
            <a:r>
              <a:rPr lang="en-US" sz="6600" dirty="0" err="1">
                <a:solidFill>
                  <a:srgbClr val="FFFFFF"/>
                </a:solidFill>
              </a:rPr>
              <a:t>Unificação</a:t>
            </a:r>
            <a:endParaRPr lang="en-US" sz="6600" dirty="0">
              <a:solidFill>
                <a:srgbClr val="FFFFFF"/>
              </a:solidFill>
            </a:endParaRPr>
          </a:p>
          <a:p>
            <a:pPr algn="ctr">
              <a:buFont typeface="Segoe UI" pitchFamily="34" charset="0"/>
              <a:buNone/>
            </a:pPr>
            <a:r>
              <a:rPr lang="en-US" sz="4000" b="1" dirty="0">
                <a:solidFill>
                  <a:srgbClr val="FFFFFF"/>
                </a:solidFill>
                <a:latin typeface="+mn-lt"/>
              </a:rPr>
              <a:t>O QUE QUEREMOS ?</a:t>
            </a:r>
            <a:endParaRPr lang="pt-BR" sz="1400" b="1" dirty="0">
              <a:solidFill>
                <a:srgbClr val="FFFFFF"/>
              </a:solidFill>
              <a:latin typeface="+mn-lt"/>
            </a:endParaRPr>
          </a:p>
          <a:p>
            <a:pPr>
              <a:buFont typeface="Segoe UI" pitchFamily="34" charset="0"/>
              <a:buNone/>
            </a:pPr>
            <a:endParaRPr lang="pt-BR" sz="6600" dirty="0">
              <a:solidFill>
                <a:srgbClr val="FFFFFF"/>
              </a:solidFill>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0" y="362855"/>
            <a:ext cx="8404070" cy="6074229"/>
          </a:xfrm>
          <a:prstGeom prst="rect">
            <a:avLst/>
          </a:prstGeom>
        </p:spPr>
      </p:pic>
    </p:spTree>
    <p:extLst>
      <p:ext uri="{BB962C8B-B14F-4D97-AF65-F5344CB8AC3E}">
        <p14:creationId xmlns:p14="http://schemas.microsoft.com/office/powerpoint/2010/main" val="1445575090"/>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a:t>
            </a:r>
            <a:r>
              <a:rPr lang="en-US" dirty="0" err="1"/>
              <a:t>queremos</a:t>
            </a:r>
            <a:r>
              <a:rPr lang="en-US" dirty="0"/>
              <a:t>? </a:t>
            </a:r>
            <a:endParaRPr lang="pt-BR" dirty="0"/>
          </a:p>
        </p:txBody>
      </p:sp>
      <p:sp>
        <p:nvSpPr>
          <p:cNvPr id="3" name="CaixaDeTexto 2"/>
          <p:cNvSpPr txBox="1"/>
          <p:nvPr/>
        </p:nvSpPr>
        <p:spPr>
          <a:xfrm>
            <a:off x="435429" y="2008009"/>
            <a:ext cx="8403770" cy="4455515"/>
          </a:xfrm>
          <a:prstGeom prst="rect">
            <a:avLst/>
          </a:prstGeom>
          <a:noFill/>
        </p:spPr>
        <p:txBody>
          <a:bodyPr wrap="square" rtlCol="0">
            <a:spAutoFit/>
          </a:bodyPr>
          <a:lstStyle/>
          <a:p>
            <a:pPr>
              <a:lnSpc>
                <a:spcPct val="150000"/>
              </a:lnSpc>
            </a:pPr>
            <a:r>
              <a:rPr lang="pt-BR" sz="2400" dirty="0">
                <a:solidFill>
                  <a:schemeClr val="bg1">
                    <a:lumMod val="50000"/>
                  </a:schemeClr>
                </a:solidFill>
                <a:latin typeface="+mn-lt"/>
              </a:rPr>
              <a:t>Como é verdade que vivemos em clima de liberdade doutrinária, não menos verdade é que a identidade de princípios deve ser a viga mestra que nos una para que possamos trabalhar com perfeito entendimento de objetivos, deixando à margem a contenda inútil, as lutas infrutíferas, para trabalharmos em diálogos fraternos na consecução das metas que todos perseguimos.</a:t>
            </a:r>
          </a:p>
          <a:p>
            <a:pPr>
              <a:lnSpc>
                <a:spcPct val="150000"/>
              </a:lnSpc>
            </a:pPr>
            <a:endParaRPr lang="pt-BR" sz="2400" dirty="0">
              <a:solidFill>
                <a:schemeClr val="bg1">
                  <a:lumMod val="50000"/>
                </a:schemeClr>
              </a:solidFill>
              <a:latin typeface="+mj-lt"/>
            </a:endParaRPr>
          </a:p>
        </p:txBody>
      </p:sp>
      <p:sp>
        <p:nvSpPr>
          <p:cNvPr id="7" name="CaixaDeTexto 6"/>
          <p:cNvSpPr txBox="1"/>
          <p:nvPr/>
        </p:nvSpPr>
        <p:spPr>
          <a:xfrm>
            <a:off x="9306458" y="2569013"/>
            <a:ext cx="2316684" cy="2554545"/>
          </a:xfrm>
          <a:prstGeom prst="rect">
            <a:avLst/>
          </a:prstGeom>
          <a:noFill/>
        </p:spPr>
        <p:txBody>
          <a:bodyPr wrap="square" rtlCol="0">
            <a:spAutoFit/>
          </a:bodyPr>
          <a:lstStyle/>
          <a:p>
            <a:r>
              <a:rPr lang="pt-BR" sz="1600" dirty="0">
                <a:solidFill>
                  <a:srgbClr val="217D46"/>
                </a:solidFill>
                <a:latin typeface="+mj-lt"/>
              </a:rPr>
              <a:t>Bezerra de Menezes, mensagem </a:t>
            </a:r>
            <a:r>
              <a:rPr lang="pt-BR" sz="1600" dirty="0" err="1">
                <a:solidFill>
                  <a:srgbClr val="217D46"/>
                </a:solidFill>
                <a:latin typeface="+mj-lt"/>
              </a:rPr>
              <a:t>psicofônica</a:t>
            </a:r>
            <a:r>
              <a:rPr lang="pt-BR" sz="1600" dirty="0">
                <a:solidFill>
                  <a:srgbClr val="217D46"/>
                </a:solidFill>
                <a:latin typeface="+mj-lt"/>
              </a:rPr>
              <a:t> recebida durante a reunião do Conselho Federativo Nacional, em 02/11/1985 pelo médium Divaldo Franco. Aos Espíritas, </a:t>
            </a:r>
            <a:r>
              <a:rPr lang="pt-BR" sz="1600" b="1" dirty="0">
                <a:solidFill>
                  <a:srgbClr val="217D46"/>
                </a:solidFill>
                <a:latin typeface="+mj-lt"/>
              </a:rPr>
              <a:t>Ante a Unificação</a:t>
            </a:r>
            <a:r>
              <a:rPr lang="pt-BR" sz="1600" dirty="0">
                <a:solidFill>
                  <a:srgbClr val="217D46"/>
                </a:solidFill>
                <a:latin typeface="+mj-lt"/>
              </a:rPr>
              <a:t>, cap.3, Editora Leal</a:t>
            </a:r>
          </a:p>
        </p:txBody>
      </p:sp>
      <p:sp>
        <p:nvSpPr>
          <p:cNvPr id="8" name="Colchete duplo 7"/>
          <p:cNvSpPr/>
          <p:nvPr/>
        </p:nvSpPr>
        <p:spPr>
          <a:xfrm>
            <a:off x="9144000" y="2177143"/>
            <a:ext cx="2641600" cy="3338286"/>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781725180"/>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a:t>
            </a:r>
            <a:r>
              <a:rPr lang="en-US" dirty="0" err="1"/>
              <a:t>queremos</a:t>
            </a:r>
            <a:r>
              <a:rPr lang="en-US" dirty="0"/>
              <a:t>? </a:t>
            </a:r>
            <a:endParaRPr lang="pt-BR" dirty="0"/>
          </a:p>
        </p:txBody>
      </p:sp>
      <p:sp>
        <p:nvSpPr>
          <p:cNvPr id="3" name="CaixaDeTexto 2"/>
          <p:cNvSpPr txBox="1"/>
          <p:nvPr/>
        </p:nvSpPr>
        <p:spPr>
          <a:xfrm>
            <a:off x="464457" y="1507663"/>
            <a:ext cx="8517085" cy="5068054"/>
          </a:xfrm>
          <a:prstGeom prst="rect">
            <a:avLst/>
          </a:prstGeom>
          <a:noFill/>
        </p:spPr>
        <p:txBody>
          <a:bodyPr wrap="square" rtlCol="0">
            <a:spAutoFit/>
          </a:bodyPr>
          <a:lstStyle/>
          <a:p>
            <a:pPr>
              <a:lnSpc>
                <a:spcPts val="3400"/>
              </a:lnSpc>
              <a:spcAft>
                <a:spcPts val="1200"/>
              </a:spcAft>
            </a:pPr>
            <a:r>
              <a:rPr lang="pt-BR" sz="2300" dirty="0">
                <a:solidFill>
                  <a:schemeClr val="bg1">
                    <a:lumMod val="50000"/>
                  </a:schemeClr>
                </a:solidFill>
                <a:latin typeface="+mn-lt"/>
              </a:rPr>
              <a:t>Em unificação estamos garantindo a preservação do Movimento Espírita ante dos desafios do futuro.</a:t>
            </a:r>
          </a:p>
          <a:p>
            <a:pPr>
              <a:lnSpc>
                <a:spcPts val="3400"/>
              </a:lnSpc>
              <a:spcAft>
                <a:spcPts val="1200"/>
              </a:spcAft>
            </a:pPr>
            <a:r>
              <a:rPr lang="pt-BR" sz="2300" dirty="0">
                <a:solidFill>
                  <a:schemeClr val="bg1">
                    <a:lumMod val="50000"/>
                  </a:schemeClr>
                </a:solidFill>
                <a:latin typeface="+mn-lt"/>
              </a:rPr>
              <a:t>Em unificação estaremos ampliando os horizontes da divulgação doutrinária em bases corretas e equilibradas.</a:t>
            </a:r>
          </a:p>
          <a:p>
            <a:pPr>
              <a:lnSpc>
                <a:spcPts val="3400"/>
              </a:lnSpc>
              <a:spcAft>
                <a:spcPts val="1200"/>
              </a:spcAft>
            </a:pPr>
            <a:r>
              <a:rPr lang="pt-BR" sz="2300" dirty="0">
                <a:solidFill>
                  <a:schemeClr val="bg1">
                    <a:lumMod val="50000"/>
                  </a:schemeClr>
                </a:solidFill>
                <a:latin typeface="+mn-lt"/>
              </a:rPr>
              <a:t>Com unificação colocaremos as ideias pessoais em plano secundário, objetivando a coletividade.</a:t>
            </a:r>
          </a:p>
          <a:p>
            <a:pPr>
              <a:lnSpc>
                <a:spcPts val="3400"/>
              </a:lnSpc>
              <a:spcAft>
                <a:spcPts val="1200"/>
              </a:spcAft>
            </a:pPr>
            <a:r>
              <a:rPr lang="pt-BR" sz="2300" dirty="0">
                <a:solidFill>
                  <a:schemeClr val="bg1">
                    <a:lumMod val="50000"/>
                  </a:schemeClr>
                </a:solidFill>
                <a:latin typeface="+mn-lt"/>
              </a:rPr>
              <a:t>Com unificação teremos de volta o pensamento do Codificador, desejando a unidade da Doutrina e do Movimento Espírita.</a:t>
            </a:r>
          </a:p>
          <a:p>
            <a:pPr>
              <a:lnSpc>
                <a:spcPts val="3400"/>
              </a:lnSpc>
              <a:spcAft>
                <a:spcPts val="1200"/>
              </a:spcAft>
            </a:pPr>
            <a:r>
              <a:rPr lang="pt-BR" sz="2300" dirty="0">
                <a:solidFill>
                  <a:schemeClr val="bg1">
                    <a:lumMod val="50000"/>
                  </a:schemeClr>
                </a:solidFill>
                <a:latin typeface="+mn-lt"/>
              </a:rPr>
              <a:t>Com unificação estaremos vivenciando o Evangelho de Jesus, quando o Mestre assevera – “Um só rebanho, um só pastor”.</a:t>
            </a:r>
          </a:p>
        </p:txBody>
      </p:sp>
      <p:sp>
        <p:nvSpPr>
          <p:cNvPr id="7" name="CaixaDeTexto 6"/>
          <p:cNvSpPr txBox="1"/>
          <p:nvPr/>
        </p:nvSpPr>
        <p:spPr>
          <a:xfrm>
            <a:off x="9306458" y="2569013"/>
            <a:ext cx="2316684" cy="2554545"/>
          </a:xfrm>
          <a:prstGeom prst="rect">
            <a:avLst/>
          </a:prstGeom>
          <a:noFill/>
        </p:spPr>
        <p:txBody>
          <a:bodyPr wrap="square" rtlCol="0">
            <a:spAutoFit/>
          </a:bodyPr>
          <a:lstStyle/>
          <a:p>
            <a:r>
              <a:rPr lang="pt-BR" sz="1600" dirty="0">
                <a:solidFill>
                  <a:srgbClr val="217D46"/>
                </a:solidFill>
                <a:latin typeface="+mj-lt"/>
              </a:rPr>
              <a:t>Bezerra de Menezes, mensagem </a:t>
            </a:r>
            <a:r>
              <a:rPr lang="pt-BR" sz="1600" dirty="0" err="1">
                <a:solidFill>
                  <a:srgbClr val="217D46"/>
                </a:solidFill>
                <a:latin typeface="+mj-lt"/>
              </a:rPr>
              <a:t>psicofônica</a:t>
            </a:r>
            <a:r>
              <a:rPr lang="pt-BR" sz="1600" dirty="0">
                <a:solidFill>
                  <a:srgbClr val="217D46"/>
                </a:solidFill>
                <a:latin typeface="+mj-lt"/>
              </a:rPr>
              <a:t> recebida no 1º Congresso Espírita do Estado do RJ, em Niterói – RJ, em 25/01/2004 pelo médium Divaldo Franco. </a:t>
            </a:r>
            <a:r>
              <a:rPr lang="pt-BR" sz="1600" b="1" dirty="0">
                <a:solidFill>
                  <a:srgbClr val="217D46"/>
                </a:solidFill>
                <a:latin typeface="+mj-lt"/>
              </a:rPr>
              <a:t>Aos Espíritas</a:t>
            </a:r>
            <a:r>
              <a:rPr lang="pt-BR" sz="1600" dirty="0">
                <a:solidFill>
                  <a:srgbClr val="217D46"/>
                </a:solidFill>
                <a:latin typeface="+mj-lt"/>
              </a:rPr>
              <a:t>, União e Unificação, Cap.5, Editora Leal </a:t>
            </a:r>
          </a:p>
        </p:txBody>
      </p:sp>
      <p:sp>
        <p:nvSpPr>
          <p:cNvPr id="8" name="Colchete duplo 7"/>
          <p:cNvSpPr/>
          <p:nvPr/>
        </p:nvSpPr>
        <p:spPr>
          <a:xfrm>
            <a:off x="9144000" y="2177143"/>
            <a:ext cx="2641600" cy="3338286"/>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00974964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Unificação</a:t>
            </a:r>
            <a:r>
              <a:rPr lang="en-US" dirty="0"/>
              <a:t>: O que </a:t>
            </a:r>
            <a:r>
              <a:rPr lang="en-US" dirty="0" err="1"/>
              <a:t>queremos</a:t>
            </a:r>
            <a:r>
              <a:rPr lang="en-US" dirty="0"/>
              <a:t>? </a:t>
            </a:r>
            <a:endParaRPr lang="pt-BR" dirty="0"/>
          </a:p>
        </p:txBody>
      </p:sp>
      <p:sp>
        <p:nvSpPr>
          <p:cNvPr id="3" name="CaixaDeTexto 2"/>
          <p:cNvSpPr txBox="1"/>
          <p:nvPr/>
        </p:nvSpPr>
        <p:spPr>
          <a:xfrm>
            <a:off x="454402" y="1826975"/>
            <a:ext cx="7905827" cy="4432432"/>
          </a:xfrm>
          <a:prstGeom prst="rect">
            <a:avLst/>
          </a:prstGeom>
          <a:noFill/>
        </p:spPr>
        <p:txBody>
          <a:bodyPr wrap="square" rtlCol="0">
            <a:spAutoFit/>
          </a:bodyPr>
          <a:lstStyle/>
          <a:p>
            <a:pPr>
              <a:lnSpc>
                <a:spcPts val="3600"/>
              </a:lnSpc>
              <a:spcAft>
                <a:spcPts val="1800"/>
              </a:spcAft>
            </a:pPr>
            <a:r>
              <a:rPr lang="pt-BR" sz="2400" dirty="0">
                <a:solidFill>
                  <a:schemeClr val="bg1">
                    <a:lumMod val="50000"/>
                  </a:schemeClr>
                </a:solidFill>
                <a:latin typeface="+mn-lt"/>
              </a:rPr>
              <a:t>Unificação de pensamentos objetivando o êxito dos empreendimentos.</a:t>
            </a:r>
          </a:p>
          <a:p>
            <a:pPr>
              <a:lnSpc>
                <a:spcPts val="3600"/>
              </a:lnSpc>
              <a:spcAft>
                <a:spcPts val="1800"/>
              </a:spcAft>
            </a:pPr>
            <a:r>
              <a:rPr lang="pt-BR" sz="2400" dirty="0">
                <a:solidFill>
                  <a:schemeClr val="bg1">
                    <a:lumMod val="50000"/>
                  </a:schemeClr>
                </a:solidFill>
                <a:latin typeface="+mn-lt"/>
              </a:rPr>
              <a:t>Unificação de corações nas trilhas da fraternidade.</a:t>
            </a:r>
          </a:p>
          <a:p>
            <a:pPr>
              <a:lnSpc>
                <a:spcPts val="3600"/>
              </a:lnSpc>
              <a:spcAft>
                <a:spcPts val="1800"/>
              </a:spcAft>
            </a:pPr>
            <a:r>
              <a:rPr lang="pt-BR" sz="2400" dirty="0">
                <a:solidFill>
                  <a:schemeClr val="bg1">
                    <a:lumMod val="50000"/>
                  </a:schemeClr>
                </a:solidFill>
                <a:latin typeface="+mn-lt"/>
              </a:rPr>
              <a:t>Unificação que nos identifique em nossa união com Jesus Cristo, o Mestre e Senhor.</a:t>
            </a:r>
          </a:p>
          <a:p>
            <a:pPr>
              <a:lnSpc>
                <a:spcPts val="3600"/>
              </a:lnSpc>
              <a:spcAft>
                <a:spcPts val="1800"/>
              </a:spcAft>
            </a:pPr>
            <a:r>
              <a:rPr lang="pt-BR" sz="2400" dirty="0">
                <a:solidFill>
                  <a:schemeClr val="bg1">
                    <a:lumMod val="50000"/>
                  </a:schemeClr>
                </a:solidFill>
                <a:latin typeface="+mn-lt"/>
              </a:rPr>
              <a:t>Unificação expressa coordenação geral em benefício de todos, em nome de todos aqueles que rumam na direção da Vida Maior.</a:t>
            </a:r>
          </a:p>
        </p:txBody>
      </p:sp>
      <p:sp>
        <p:nvSpPr>
          <p:cNvPr id="7" name="CaixaDeTexto 6"/>
          <p:cNvSpPr txBox="1"/>
          <p:nvPr/>
        </p:nvSpPr>
        <p:spPr>
          <a:xfrm>
            <a:off x="9306458" y="2569013"/>
            <a:ext cx="2316684" cy="1569660"/>
          </a:xfrm>
          <a:prstGeom prst="rect">
            <a:avLst/>
          </a:prstGeom>
          <a:noFill/>
        </p:spPr>
        <p:txBody>
          <a:bodyPr wrap="square" rtlCol="0">
            <a:spAutoFit/>
          </a:bodyPr>
          <a:lstStyle/>
          <a:p>
            <a:pPr algn="ctr"/>
            <a:r>
              <a:rPr lang="pt-BR" sz="1600" dirty="0">
                <a:solidFill>
                  <a:srgbClr val="217D46"/>
                </a:solidFill>
                <a:latin typeface="+mj-lt"/>
              </a:rPr>
              <a:t>José Lopes Neto, </a:t>
            </a:r>
            <a:r>
              <a:rPr lang="pt-BR" sz="1600" b="1" dirty="0">
                <a:solidFill>
                  <a:srgbClr val="217D46"/>
                </a:solidFill>
                <a:latin typeface="+mj-lt"/>
              </a:rPr>
              <a:t>Sementeira da Fraternidade</a:t>
            </a:r>
            <a:r>
              <a:rPr lang="pt-BR" sz="1600" dirty="0">
                <a:solidFill>
                  <a:srgbClr val="217D46"/>
                </a:solidFill>
                <a:latin typeface="+mj-lt"/>
              </a:rPr>
              <a:t>, cap. 42, Divaldo Franco/Diversos Espíritos, Livraria Espírita Alvorada, 1979</a:t>
            </a:r>
          </a:p>
        </p:txBody>
      </p:sp>
      <p:sp>
        <p:nvSpPr>
          <p:cNvPr id="8" name="Colchete duplo 7"/>
          <p:cNvSpPr/>
          <p:nvPr/>
        </p:nvSpPr>
        <p:spPr>
          <a:xfrm>
            <a:off x="9144000" y="2409371"/>
            <a:ext cx="2641600" cy="1857829"/>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168820476"/>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idx="1"/>
          </p:nvPr>
        </p:nvSpPr>
        <p:spPr>
          <a:xfrm>
            <a:off x="7637076" y="1411945"/>
            <a:ext cx="4162825" cy="4074455"/>
          </a:xfrm>
        </p:spPr>
        <p:txBody>
          <a:bodyPr>
            <a:noAutofit/>
          </a:bodyPr>
          <a:lstStyle/>
          <a:p>
            <a:pPr algn="r">
              <a:buFont typeface="Segoe UI" pitchFamily="34" charset="0"/>
              <a:buNone/>
            </a:pPr>
            <a:r>
              <a:rPr lang="en-US" sz="3200" dirty="0">
                <a:solidFill>
                  <a:srgbClr val="FFFFFF"/>
                </a:solidFill>
              </a:rPr>
              <a:t>DIRETRIZES AO SISTEMA FEDERATIVO ESTADUAL</a:t>
            </a:r>
          </a:p>
          <a:p>
            <a:pPr algn="r">
              <a:buFont typeface="Segoe UI" pitchFamily="34" charset="0"/>
              <a:buNone/>
            </a:pPr>
            <a:endParaRPr lang="en-US" sz="3200" dirty="0">
              <a:solidFill>
                <a:srgbClr val="FFFFFF"/>
              </a:solidFill>
            </a:endParaRPr>
          </a:p>
          <a:p>
            <a:pPr algn="r">
              <a:buFont typeface="Segoe UI" pitchFamily="34" charset="0"/>
              <a:buNone/>
            </a:pPr>
            <a:r>
              <a:rPr lang="en-US" sz="2400" b="1" dirty="0">
                <a:solidFill>
                  <a:srgbClr val="FFFFFF"/>
                </a:solidFill>
                <a:latin typeface="+mn-lt"/>
              </a:rPr>
              <a:t>O </a:t>
            </a:r>
            <a:r>
              <a:rPr lang="en-US" sz="2400" b="1" dirty="0" err="1">
                <a:solidFill>
                  <a:srgbClr val="FFFFFF"/>
                </a:solidFill>
                <a:latin typeface="+mn-lt"/>
              </a:rPr>
              <a:t>trabalho</a:t>
            </a:r>
            <a:r>
              <a:rPr lang="en-US" sz="2400" b="1" dirty="0">
                <a:solidFill>
                  <a:srgbClr val="FFFFFF"/>
                </a:solidFill>
                <a:latin typeface="+mn-lt"/>
              </a:rPr>
              <a:t> das UREs</a:t>
            </a:r>
            <a:endParaRPr lang="pt-BR" sz="500" b="1" dirty="0">
              <a:solidFill>
                <a:srgbClr val="FFFFFF"/>
              </a:solidFill>
              <a:latin typeface="+mn-lt"/>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00" y="348341"/>
            <a:ext cx="8404070" cy="6074229"/>
          </a:xfrm>
          <a:prstGeom prst="rect">
            <a:avLst/>
          </a:prstGeom>
        </p:spPr>
      </p:pic>
    </p:spTree>
    <p:extLst>
      <p:ext uri="{BB962C8B-B14F-4D97-AF65-F5344CB8AC3E}">
        <p14:creationId xmlns:p14="http://schemas.microsoft.com/office/powerpoint/2010/main" val="418172302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52804" y="0"/>
            <a:ext cx="10744200" cy="1228436"/>
          </a:xfrm>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420039" y="1922160"/>
            <a:ext cx="6454396" cy="4201599"/>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a) que desenvolvam suas atividades no sentido de </a:t>
            </a:r>
            <a:r>
              <a:rPr lang="pt-BR" sz="2400" b="1" dirty="0">
                <a:solidFill>
                  <a:srgbClr val="217D46"/>
                </a:solidFill>
                <a:latin typeface="+mn-lt"/>
                <a:cs typeface="Arial" panose="020B0604020202020204" pitchFamily="34" charset="0"/>
              </a:rPr>
              <a:t>realizar e manter, permanentemente, o trabalho de unificação do Movimento Espírita de sua região</a:t>
            </a:r>
            <a:r>
              <a:rPr lang="pt-BR" sz="2400" dirty="0">
                <a:solidFill>
                  <a:schemeClr val="bg1">
                    <a:lumMod val="50000"/>
                  </a:schemeClr>
                </a:solidFill>
                <a:latin typeface="+mn-lt"/>
                <a:cs typeface="Arial" panose="020B0604020202020204" pitchFamily="34" charset="0"/>
              </a:rPr>
              <a:t>, por meio da união das sociedades e dos próprios espíritas, para que, cada vez mais fortalecidos, coloquem ao alcance e a serviço de todos a mensagem que consola, esclarece e orienta, oferecida pela Doutrina Espírita;</a:t>
            </a: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8026400" y="1425744"/>
            <a:ext cx="3962400" cy="5447645"/>
          </a:xfrm>
          <a:prstGeom prst="rect">
            <a:avLst/>
          </a:prstGeom>
        </p:spPr>
        <p:txBody>
          <a:bodyPr wrap="square">
            <a:spAutoFit/>
          </a:bodyPr>
          <a:lstStyle/>
          <a:p>
            <a:pPr marL="12700" indent="-12700" algn="r">
              <a:lnSpc>
                <a:spcPct val="150000"/>
              </a:lnSpc>
              <a:spcAft>
                <a:spcPts val="600"/>
              </a:spcAft>
            </a:pPr>
            <a:r>
              <a:rPr lang="pt-BR" i="1" dirty="0">
                <a:solidFill>
                  <a:srgbClr val="217D46"/>
                </a:solidFill>
                <a:latin typeface="+mn-lt"/>
                <a:ea typeface="Times New Roman" panose="02020603050405020304" pitchFamily="18" charset="0"/>
                <a:cs typeface="Times New Roman" panose="02020603050405020304" pitchFamily="18" charset="0"/>
              </a:rPr>
              <a:t>[...] Ditosos os que hajam dito a seus irmãos:  “Trabalhemos juntos e unamos os nossos esforços, a fim de que o Senhor, ao chegar, encontre acabada a obra”, porquanto o Senhor lhes dirá: “Vinde a mim, vós que sois bons servidores, vós que soubestes impor silêncio às vossas rivalidades, e  às vossas discórdias, a fim de que daí não viesse dano para a obra!” </a:t>
            </a:r>
          </a:p>
          <a:p>
            <a:pPr marL="12700" indent="-12700" algn="r">
              <a:lnSpc>
                <a:spcPct val="150000"/>
              </a:lnSpc>
              <a:spcBef>
                <a:spcPts val="1200"/>
              </a:spcBef>
              <a:spcAft>
                <a:spcPts val="0"/>
              </a:spcAft>
            </a:pPr>
            <a:r>
              <a:rPr lang="pt-BR" sz="1400" i="1" dirty="0">
                <a:solidFill>
                  <a:srgbClr val="217D46"/>
                </a:solidFill>
                <a:latin typeface="+mn-lt"/>
                <a:ea typeface="Times New Roman" panose="02020603050405020304" pitchFamily="18" charset="0"/>
                <a:cs typeface="Times New Roman" panose="02020603050405020304" pitchFamily="18" charset="0"/>
              </a:rPr>
              <a:t>O Espírito de Verdade (Cap. XX, item 5 – “Os obreiros do Senhor” – O Evangelho segundo o Espiritismo – Allan Kardec.)</a:t>
            </a:r>
            <a:endParaRPr lang="pt-BR" sz="2000" i="1" dirty="0">
              <a:solidFill>
                <a:srgbClr val="217D46"/>
              </a:solidFill>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0075673"/>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52804" y="0"/>
            <a:ext cx="10744200" cy="1228436"/>
          </a:xfrm>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497946" y="2817897"/>
            <a:ext cx="6454396" cy="1938992"/>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b) que estimulem, como atividade principal dos Centros Espíritas, </a:t>
            </a:r>
            <a:r>
              <a:rPr lang="pt-BR" sz="2400" b="1" dirty="0">
                <a:solidFill>
                  <a:schemeClr val="bg1">
                    <a:lumMod val="50000"/>
                  </a:schemeClr>
                </a:solidFill>
                <a:latin typeface="+mn-lt"/>
                <a:cs typeface="Arial" panose="020B0604020202020204" pitchFamily="34" charset="0"/>
              </a:rPr>
              <a:t>o estudo metódico</a:t>
            </a:r>
            <a:r>
              <a:rPr lang="pt-BR" sz="2400" dirty="0">
                <a:solidFill>
                  <a:schemeClr val="bg1">
                    <a:lumMod val="50000"/>
                  </a:schemeClr>
                </a:solidFill>
                <a:latin typeface="+mn-lt"/>
                <a:cs typeface="Arial" panose="020B0604020202020204" pitchFamily="34" charset="0"/>
              </a:rPr>
              <a:t>, constante e sistematizado da Doutrina Espírita;</a:t>
            </a: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8026400" y="1844411"/>
            <a:ext cx="3962400" cy="4483279"/>
          </a:xfrm>
          <a:prstGeom prst="rect">
            <a:avLst/>
          </a:prstGeom>
        </p:spPr>
        <p:txBody>
          <a:bodyPr wrap="square">
            <a:spAutoFit/>
          </a:bodyPr>
          <a:lstStyle/>
          <a:p>
            <a:pPr algn="r">
              <a:lnSpc>
                <a:spcPts val="2800"/>
              </a:lnSpc>
            </a:pPr>
            <a:r>
              <a:rPr lang="pt-BR" i="1" dirty="0">
                <a:solidFill>
                  <a:srgbClr val="217D46"/>
                </a:solidFill>
                <a:latin typeface="+mn-lt"/>
              </a:rPr>
              <a:t>Um curso regular de Espiritismo seria professado com o fim de desenvolver os princípios da Ciência e de difundir o gosto pelos estudos sérios. Esse curso teria a vantagem de fundar a unidade de princípios, de fazer adeptos esclarecidos, capazes de espalhar as ideias espíritas e de desenvolver grande número de médiuns. [...]</a:t>
            </a:r>
            <a:endParaRPr lang="pt-BR" dirty="0">
              <a:solidFill>
                <a:srgbClr val="217D46"/>
              </a:solidFill>
              <a:latin typeface="+mn-lt"/>
            </a:endParaRPr>
          </a:p>
          <a:p>
            <a:pPr algn="r">
              <a:lnSpc>
                <a:spcPct val="150000"/>
              </a:lnSpc>
              <a:spcBef>
                <a:spcPts val="1200"/>
              </a:spcBef>
            </a:pPr>
            <a:r>
              <a:rPr lang="pt-BR" sz="1400" i="1" dirty="0">
                <a:solidFill>
                  <a:srgbClr val="217D46"/>
                </a:solidFill>
                <a:latin typeface="+mn-lt"/>
              </a:rPr>
              <a:t>Allan Kardec (“Projeto – 1868”, item: Ensino Espírita – Obras Póstumas.)</a:t>
            </a:r>
          </a:p>
        </p:txBody>
      </p:sp>
      <p:pic>
        <p:nvPicPr>
          <p:cNvPr id="6" name="Image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33878" y="614218"/>
            <a:ext cx="1154922" cy="522518"/>
          </a:xfrm>
          <a:prstGeom prst="rect">
            <a:avLst/>
          </a:prstGeom>
        </p:spPr>
      </p:pic>
    </p:spTree>
    <p:extLst>
      <p:ext uri="{BB962C8B-B14F-4D97-AF65-F5344CB8AC3E}">
        <p14:creationId xmlns:p14="http://schemas.microsoft.com/office/powerpoint/2010/main" val="163636214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526975" y="2479090"/>
            <a:ext cx="6454396" cy="3323987"/>
          </a:xfrm>
          <a:prstGeom prst="rect">
            <a:avLst/>
          </a:prstGeom>
          <a:noFill/>
        </p:spPr>
        <p:txBody>
          <a:bodyPr wrap="square" rtlCol="0">
            <a:spAutoFit/>
          </a:bodyPr>
          <a:lstStyle/>
          <a:p>
            <a:pPr>
              <a:lnSpc>
                <a:spcPts val="3600"/>
              </a:lnSpc>
            </a:pPr>
            <a:r>
              <a:rPr lang="pt-BR" sz="2400" dirty="0">
                <a:solidFill>
                  <a:schemeClr val="bg1">
                    <a:lumMod val="50000"/>
                  </a:schemeClr>
                </a:solidFill>
                <a:latin typeface="+mn-lt"/>
                <a:cs typeface="Arial" panose="020B0604020202020204" pitchFamily="34" charset="0"/>
              </a:rPr>
              <a:t>c) </a:t>
            </a:r>
            <a:r>
              <a:rPr lang="pt-BR" sz="2400" dirty="0">
                <a:solidFill>
                  <a:schemeClr val="bg1">
                    <a:lumMod val="50000"/>
                  </a:schemeClr>
                </a:solidFill>
                <a:latin typeface="+mn-lt"/>
              </a:rPr>
              <a:t>que, objetivando o permanente aprimoramento das tarefas que os Centros Espíritas desenvolvem, </a:t>
            </a:r>
            <a:r>
              <a:rPr lang="pt-BR" sz="2400" b="1" dirty="0">
                <a:solidFill>
                  <a:schemeClr val="bg1">
                    <a:lumMod val="50000"/>
                  </a:schemeClr>
                </a:solidFill>
                <a:latin typeface="+mn-lt"/>
              </a:rPr>
              <a:t>promovam a realização de reuniões e encontros de dirigentes e trabalhadores</a:t>
            </a:r>
            <a:r>
              <a:rPr lang="pt-BR" sz="2400" dirty="0">
                <a:solidFill>
                  <a:schemeClr val="bg1">
                    <a:lumMod val="50000"/>
                  </a:schemeClr>
                </a:solidFill>
                <a:latin typeface="+mn-lt"/>
              </a:rPr>
              <a:t> das Casas Espíritas e de todas as suas áreas de ação;</a:t>
            </a:r>
          </a:p>
          <a:p>
            <a:pPr lvl="0">
              <a:lnSpc>
                <a:spcPts val="3600"/>
              </a:lnSpc>
            </a:pPr>
            <a:endParaRPr lang="pt-BR" sz="2400" dirty="0">
              <a:solidFill>
                <a:schemeClr val="bg1">
                  <a:lumMod val="50000"/>
                </a:schemeClr>
              </a:solidFill>
              <a:latin typeface="+mn-lt"/>
              <a:cs typeface="Arial" panose="020B0604020202020204" pitchFamily="34" charset="0"/>
            </a:endParaRP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9915854"/>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512459" y="2559510"/>
            <a:ext cx="6641375" cy="3323987"/>
          </a:xfrm>
          <a:prstGeom prst="rect">
            <a:avLst/>
          </a:prstGeom>
          <a:noFill/>
        </p:spPr>
        <p:txBody>
          <a:bodyPr wrap="square" rtlCol="0">
            <a:spAutoFit/>
          </a:bodyPr>
          <a:lstStyle/>
          <a:p>
            <a:pPr>
              <a:lnSpc>
                <a:spcPts val="3600"/>
              </a:lnSpc>
            </a:pPr>
            <a:r>
              <a:rPr lang="pt-BR" sz="2400" dirty="0">
                <a:solidFill>
                  <a:schemeClr val="bg1">
                    <a:lumMod val="50000"/>
                  </a:schemeClr>
                </a:solidFill>
                <a:latin typeface="+mn-lt"/>
                <a:cs typeface="Arial" panose="020B0604020202020204" pitchFamily="34" charset="0"/>
              </a:rPr>
              <a:t>d) </a:t>
            </a:r>
            <a:r>
              <a:rPr lang="pt-BR" sz="2400" dirty="0">
                <a:solidFill>
                  <a:schemeClr val="bg1">
                    <a:lumMod val="50000"/>
                  </a:schemeClr>
                </a:solidFill>
                <a:latin typeface="+mn-lt"/>
              </a:rPr>
              <a:t>que promovam </a:t>
            </a:r>
            <a:r>
              <a:rPr lang="pt-BR" sz="2400" b="1" dirty="0">
                <a:solidFill>
                  <a:schemeClr val="bg1">
                    <a:lumMod val="50000"/>
                  </a:schemeClr>
                </a:solidFill>
                <a:latin typeface="+mn-lt"/>
              </a:rPr>
              <a:t>permanente contato com os Centros Espíritas</a:t>
            </a:r>
            <a:r>
              <a:rPr lang="pt-BR" sz="2400" dirty="0">
                <a:solidFill>
                  <a:schemeClr val="bg1">
                    <a:lumMod val="50000"/>
                  </a:schemeClr>
                </a:solidFill>
                <a:latin typeface="+mn-lt"/>
              </a:rPr>
              <a:t>, colocando à disposição dos mesmos, </a:t>
            </a:r>
            <a:r>
              <a:rPr lang="pt-BR" sz="2400" b="1" dirty="0">
                <a:solidFill>
                  <a:schemeClr val="bg1">
                    <a:lumMod val="50000"/>
                  </a:schemeClr>
                </a:solidFill>
                <a:latin typeface="+mn-lt"/>
              </a:rPr>
              <a:t>sugestões, orientações, programas </a:t>
            </a:r>
            <a:r>
              <a:rPr lang="pt-BR" sz="2400" dirty="0">
                <a:solidFill>
                  <a:schemeClr val="bg1">
                    <a:lumMod val="50000"/>
                  </a:schemeClr>
                </a:solidFill>
                <a:latin typeface="+mn-lt"/>
              </a:rPr>
              <a:t>e apoio de que necessitem para o pleno desenvolvimento de suas atividades;</a:t>
            </a:r>
          </a:p>
          <a:p>
            <a:pPr>
              <a:lnSpc>
                <a:spcPts val="3600"/>
              </a:lnSpc>
            </a:pPr>
            <a:endParaRPr lang="pt-BR" sz="2400" dirty="0">
              <a:solidFill>
                <a:schemeClr val="bg1">
                  <a:lumMod val="50000"/>
                </a:schemeClr>
              </a:solidFill>
              <a:latin typeface="+mn-lt"/>
            </a:endParaRPr>
          </a:p>
          <a:p>
            <a:pPr lvl="0">
              <a:lnSpc>
                <a:spcPts val="3600"/>
              </a:lnSpc>
            </a:pPr>
            <a:endParaRPr lang="pt-BR" sz="2400" dirty="0">
              <a:solidFill>
                <a:schemeClr val="bg1">
                  <a:lumMod val="50000"/>
                </a:schemeClr>
              </a:solidFill>
              <a:latin typeface="+mn-lt"/>
              <a:cs typeface="Arial" panose="020B0604020202020204" pitchFamily="34" charset="0"/>
            </a:endParaRP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027590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406592" y="2227596"/>
            <a:ext cx="6454396" cy="3785652"/>
          </a:xfrm>
          <a:prstGeom prst="rect">
            <a:avLst/>
          </a:prstGeom>
          <a:noFill/>
        </p:spPr>
        <p:txBody>
          <a:bodyPr wrap="square" rtlCol="0">
            <a:spAutoFit/>
          </a:bodyPr>
          <a:lstStyle/>
          <a:p>
            <a:pPr>
              <a:lnSpc>
                <a:spcPts val="3600"/>
              </a:lnSpc>
            </a:pPr>
            <a:r>
              <a:rPr lang="pt-BR" sz="2400" dirty="0">
                <a:solidFill>
                  <a:schemeClr val="bg1">
                    <a:lumMod val="50000"/>
                  </a:schemeClr>
                </a:solidFill>
                <a:latin typeface="+mn-lt"/>
                <a:cs typeface="Arial" panose="020B0604020202020204" pitchFamily="34" charset="0"/>
              </a:rPr>
              <a:t>e) </a:t>
            </a:r>
            <a:r>
              <a:rPr lang="pt-BR" sz="2400" dirty="0">
                <a:solidFill>
                  <a:schemeClr val="bg1">
                    <a:lumMod val="50000"/>
                  </a:schemeClr>
                </a:solidFill>
                <a:latin typeface="+mn-lt"/>
              </a:rPr>
              <a:t>que, visando ao congraçamento da família espírita, </a:t>
            </a:r>
            <a:r>
              <a:rPr lang="pt-BR" sz="2400" b="1" dirty="0">
                <a:solidFill>
                  <a:schemeClr val="bg1">
                    <a:lumMod val="50000"/>
                  </a:schemeClr>
                </a:solidFill>
                <a:latin typeface="+mn-lt"/>
              </a:rPr>
              <a:t>promovam a realização de confraternizações</a:t>
            </a:r>
            <a:r>
              <a:rPr lang="pt-BR" sz="2400" dirty="0">
                <a:solidFill>
                  <a:schemeClr val="bg1">
                    <a:lumMod val="50000"/>
                  </a:schemeClr>
                </a:solidFill>
                <a:latin typeface="+mn-lt"/>
              </a:rPr>
              <a:t>, reunindo os frequentadores dos Centros Espíritas, a todos aproximando, irmanando e unindo, criando, assim, um clima de fraternidade e de paz, onde todos sintam seu ânimo renovado para as atividades espíritas-cristãs;</a:t>
            </a:r>
            <a:endParaRPr lang="pt-BR" sz="2400" dirty="0">
              <a:solidFill>
                <a:schemeClr val="bg1">
                  <a:lumMod val="50000"/>
                </a:schemeClr>
              </a:solidFill>
              <a:latin typeface="+mn-lt"/>
              <a:cs typeface="Arial" panose="020B0604020202020204" pitchFamily="34" charset="0"/>
            </a:endParaRP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8273142" y="2991910"/>
            <a:ext cx="3599543" cy="2462213"/>
          </a:xfrm>
          <a:prstGeom prst="rect">
            <a:avLst/>
          </a:prstGeom>
        </p:spPr>
        <p:txBody>
          <a:bodyPr wrap="square">
            <a:spAutoFit/>
          </a:bodyPr>
          <a:lstStyle/>
          <a:p>
            <a:pPr algn="r">
              <a:lnSpc>
                <a:spcPct val="150000"/>
              </a:lnSpc>
            </a:pPr>
            <a:r>
              <a:rPr lang="pt-BR" i="1" dirty="0">
                <a:solidFill>
                  <a:srgbClr val="217D46"/>
                </a:solidFill>
                <a:latin typeface="+mn-lt"/>
                <a:cs typeface="Arial" panose="020B0604020202020204" pitchFamily="34" charset="0"/>
              </a:rPr>
              <a:t>[...] Mantenhamos o propósito de irmanar, aproximar, confraternizar e compreender[...]</a:t>
            </a:r>
            <a:endParaRPr lang="pt-BR" dirty="0">
              <a:solidFill>
                <a:srgbClr val="217D46"/>
              </a:solidFill>
              <a:latin typeface="+mn-lt"/>
              <a:cs typeface="Arial" panose="020B0604020202020204" pitchFamily="34" charset="0"/>
            </a:endParaRPr>
          </a:p>
          <a:p>
            <a:pPr algn="r">
              <a:lnSpc>
                <a:spcPct val="150000"/>
              </a:lnSpc>
              <a:spcBef>
                <a:spcPts val="1200"/>
              </a:spcBef>
            </a:pPr>
            <a:r>
              <a:rPr lang="pt-BR" sz="1400" i="1" dirty="0">
                <a:solidFill>
                  <a:srgbClr val="217D46"/>
                </a:solidFill>
                <a:latin typeface="+mn-lt"/>
                <a:cs typeface="Arial" panose="020B0604020202020204" pitchFamily="34" charset="0"/>
              </a:rPr>
              <a:t>Bezerra de Menezes (Psicografia de F. C. Xavier – “Unificação” – Reformador, dez./1975.)</a:t>
            </a:r>
          </a:p>
        </p:txBody>
      </p:sp>
    </p:spTree>
    <p:extLst>
      <p:ext uri="{BB962C8B-B14F-4D97-AF65-F5344CB8AC3E}">
        <p14:creationId xmlns:p14="http://schemas.microsoft.com/office/powerpoint/2010/main" val="2730415822"/>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366251" y="2608133"/>
            <a:ext cx="6454396" cy="2400657"/>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f) que estimulem e cooperem na </a:t>
            </a:r>
            <a:r>
              <a:rPr lang="pt-BR" sz="2400" b="1" dirty="0">
                <a:solidFill>
                  <a:schemeClr val="bg1">
                    <a:lumMod val="50000"/>
                  </a:schemeClr>
                </a:solidFill>
                <a:latin typeface="+mn-lt"/>
                <a:cs typeface="Arial" panose="020B0604020202020204" pitchFamily="34" charset="0"/>
              </a:rPr>
              <a:t>implantação de Centros Espíritas</a:t>
            </a:r>
            <a:r>
              <a:rPr lang="pt-BR" sz="2400" dirty="0">
                <a:solidFill>
                  <a:schemeClr val="bg1">
                    <a:lumMod val="50000"/>
                  </a:schemeClr>
                </a:solidFill>
                <a:latin typeface="+mn-lt"/>
                <a:cs typeface="Arial" panose="020B0604020202020204" pitchFamily="34" charset="0"/>
              </a:rPr>
              <a:t> ou, inicialmente, de grupos de estudos da Obra </a:t>
            </a:r>
            <a:r>
              <a:rPr lang="pt-BR" sz="2400" dirty="0" err="1">
                <a:solidFill>
                  <a:schemeClr val="bg1">
                    <a:lumMod val="50000"/>
                  </a:schemeClr>
                </a:solidFill>
                <a:latin typeface="+mn-lt"/>
                <a:cs typeface="Arial" panose="020B0604020202020204" pitchFamily="34" charset="0"/>
              </a:rPr>
              <a:t>Kardequiana</a:t>
            </a:r>
            <a:r>
              <a:rPr lang="pt-BR" sz="2400" dirty="0">
                <a:solidFill>
                  <a:schemeClr val="bg1">
                    <a:lumMod val="50000"/>
                  </a:schemeClr>
                </a:solidFill>
                <a:latin typeface="+mn-lt"/>
                <a:cs typeface="Arial" panose="020B0604020202020204" pitchFamily="34" charset="0"/>
              </a:rPr>
              <a:t>, orientando e apoiando o trabalho de elementos do próprio local;</a:t>
            </a: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8345714" y="1986900"/>
            <a:ext cx="3599543" cy="4124206"/>
          </a:xfrm>
          <a:prstGeom prst="rect">
            <a:avLst/>
          </a:prstGeom>
        </p:spPr>
        <p:txBody>
          <a:bodyPr wrap="square">
            <a:spAutoFit/>
          </a:bodyPr>
          <a:lstStyle/>
          <a:p>
            <a:pPr algn="r">
              <a:lnSpc>
                <a:spcPct val="150000"/>
              </a:lnSpc>
            </a:pPr>
            <a:r>
              <a:rPr lang="pt-BR" i="1" dirty="0">
                <a:solidFill>
                  <a:srgbClr val="217D46"/>
                </a:solidFill>
                <a:latin typeface="+mn-lt"/>
                <a:cs typeface="Arial" panose="020B0604020202020204" pitchFamily="34" charset="0"/>
              </a:rPr>
              <a:t>[...] e, se possível, estabeleçamos em cada lugar, onde o nome do Espiritismo apareça por legenda de luz, um grupo de estudo, ainda que reduzido, da Obra </a:t>
            </a:r>
            <a:r>
              <a:rPr lang="pt-BR" i="1" dirty="0" err="1">
                <a:solidFill>
                  <a:srgbClr val="217D46"/>
                </a:solidFill>
                <a:latin typeface="+mn-lt"/>
                <a:cs typeface="Arial" panose="020B0604020202020204" pitchFamily="34" charset="0"/>
              </a:rPr>
              <a:t>Kardequiana</a:t>
            </a:r>
            <a:r>
              <a:rPr lang="pt-BR" i="1" dirty="0">
                <a:solidFill>
                  <a:srgbClr val="217D46"/>
                </a:solidFill>
                <a:latin typeface="+mn-lt"/>
                <a:cs typeface="Arial" panose="020B0604020202020204" pitchFamily="34" charset="0"/>
              </a:rPr>
              <a:t>, à luz do Cristo de Deus.</a:t>
            </a:r>
            <a:endParaRPr lang="pt-BR" dirty="0">
              <a:solidFill>
                <a:srgbClr val="217D46"/>
              </a:solidFill>
              <a:latin typeface="+mn-lt"/>
              <a:cs typeface="Arial" panose="020B0604020202020204" pitchFamily="34" charset="0"/>
            </a:endParaRPr>
          </a:p>
          <a:p>
            <a:pPr algn="r">
              <a:lnSpc>
                <a:spcPct val="150000"/>
              </a:lnSpc>
              <a:spcBef>
                <a:spcPts val="1200"/>
              </a:spcBef>
              <a:spcAft>
                <a:spcPts val="0"/>
              </a:spcAft>
            </a:pPr>
            <a:r>
              <a:rPr lang="pt-BR" sz="1400" i="1" dirty="0">
                <a:solidFill>
                  <a:srgbClr val="217D46"/>
                </a:solidFill>
                <a:latin typeface="+mn-lt"/>
                <a:cs typeface="Arial" panose="020B0604020202020204" pitchFamily="34" charset="0"/>
              </a:rPr>
              <a:t>Bezerra de Menezes (Psicografia de F. C. Xavier – “Unificação” – Reformador, dez./1975.)</a:t>
            </a:r>
          </a:p>
        </p:txBody>
      </p:sp>
    </p:spTree>
    <p:extLst>
      <p:ext uri="{BB962C8B-B14F-4D97-AF65-F5344CB8AC3E}">
        <p14:creationId xmlns:p14="http://schemas.microsoft.com/office/powerpoint/2010/main" val="85311635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330051" y="2126758"/>
            <a:ext cx="5394853" cy="3785652"/>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g) que esclareçam, permanentemente, os dirigentes e trabalhadores dos Centros Espíritas sobre as finalidades e as atividades de unificação do Movimento Espírita, </a:t>
            </a:r>
            <a:r>
              <a:rPr lang="pt-BR" sz="2400" b="1" dirty="0">
                <a:solidFill>
                  <a:schemeClr val="bg1">
                    <a:lumMod val="50000"/>
                  </a:schemeClr>
                </a:solidFill>
                <a:latin typeface="+mn-lt"/>
                <a:cs typeface="Arial" panose="020B0604020202020204" pitchFamily="34" charset="0"/>
              </a:rPr>
              <a:t>alertando, </a:t>
            </a:r>
            <a:r>
              <a:rPr lang="pt-BR" sz="2400" dirty="0">
                <a:solidFill>
                  <a:schemeClr val="bg1">
                    <a:lumMod val="50000"/>
                  </a:schemeClr>
                </a:solidFill>
                <a:latin typeface="+mn-lt"/>
                <a:cs typeface="Arial" panose="020B0604020202020204" pitchFamily="34" charset="0"/>
              </a:rPr>
              <a:t>inclusive, </a:t>
            </a:r>
            <a:r>
              <a:rPr lang="pt-BR" sz="2400" b="1" dirty="0">
                <a:solidFill>
                  <a:schemeClr val="bg1">
                    <a:lumMod val="50000"/>
                  </a:schemeClr>
                </a:solidFill>
                <a:latin typeface="+mn-lt"/>
                <a:cs typeface="Arial" panose="020B0604020202020204" pitchFamily="34" charset="0"/>
              </a:rPr>
              <a:t>para a necessidade de evitarem atividades paralelas, dispersivas e prejudiciais</a:t>
            </a:r>
            <a:r>
              <a:rPr lang="pt-BR" sz="2400" dirty="0">
                <a:solidFill>
                  <a:schemeClr val="bg1">
                    <a:lumMod val="50000"/>
                  </a:schemeClr>
                </a:solidFill>
                <a:latin typeface="+mn-lt"/>
                <a:cs typeface="Arial" panose="020B0604020202020204" pitchFamily="34" charset="0"/>
              </a:rPr>
              <a:t>;</a:t>
            </a:r>
          </a:p>
        </p:txBody>
      </p:sp>
      <p:cxnSp>
        <p:nvCxnSpPr>
          <p:cNvPr id="5" name="Conector reto 4"/>
          <p:cNvCxnSpPr/>
          <p:nvPr/>
        </p:nvCxnSpPr>
        <p:spPr>
          <a:xfrm>
            <a:off x="6226628"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6212114" y="1575654"/>
            <a:ext cx="5747658" cy="5124480"/>
          </a:xfrm>
          <a:prstGeom prst="rect">
            <a:avLst/>
          </a:prstGeom>
        </p:spPr>
        <p:txBody>
          <a:bodyPr wrap="square">
            <a:spAutoFit/>
          </a:bodyPr>
          <a:lstStyle/>
          <a:p>
            <a:pPr algn="r">
              <a:lnSpc>
                <a:spcPts val="3000"/>
              </a:lnSpc>
              <a:spcAft>
                <a:spcPts val="1200"/>
              </a:spcAft>
            </a:pPr>
            <a:r>
              <a:rPr lang="pt-BR" i="1" dirty="0">
                <a:solidFill>
                  <a:srgbClr val="217D46"/>
                </a:solidFill>
                <a:latin typeface="+mn-lt"/>
                <a:cs typeface="Arial" panose="020B0604020202020204" pitchFamily="34" charset="0"/>
              </a:rPr>
              <a:t>[...] Nenhuma hostilidade recíproca, nenhum desapreço a quem quer que seja. Acontece, porém, que temos necessidade de preservar os fundamentos espíritas, honrá-los e sublimá-los, senão acabaremos estranhos uns aos outros, ou então cadaverizados em arregimentações que nos mutilarão os melhores anseios, convertendo-nos o movimento de libertação numa seita estanque, encarcerada em novas interpretações e teologias, que nos acomodariam nas conveniências do plano inferior e nos afastariam da Verdade. </a:t>
            </a:r>
            <a:endParaRPr lang="pt-BR" dirty="0">
              <a:solidFill>
                <a:srgbClr val="217D46"/>
              </a:solidFill>
              <a:latin typeface="+mn-lt"/>
              <a:cs typeface="Arial" panose="020B0604020202020204" pitchFamily="34" charset="0"/>
            </a:endParaRPr>
          </a:p>
          <a:p>
            <a:pPr algn="r">
              <a:lnSpc>
                <a:spcPct val="150000"/>
              </a:lnSpc>
            </a:pPr>
            <a:r>
              <a:rPr lang="pt-BR" sz="1400" i="1" dirty="0">
                <a:solidFill>
                  <a:srgbClr val="217D46"/>
                </a:solidFill>
                <a:latin typeface="+mn-lt"/>
                <a:cs typeface="Arial" panose="020B0604020202020204" pitchFamily="34" charset="0"/>
              </a:rPr>
              <a:t>Bezerra de Menezes (Psicografia de F. C. Xavier – “Unificação” – Reformador, dez./1975.)</a:t>
            </a:r>
          </a:p>
        </p:txBody>
      </p:sp>
    </p:spTree>
    <p:extLst>
      <p:ext uri="{BB962C8B-B14F-4D97-AF65-F5344CB8AC3E}">
        <p14:creationId xmlns:p14="http://schemas.microsoft.com/office/powerpoint/2010/main" val="2783039670"/>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352804" y="2594686"/>
            <a:ext cx="6454396" cy="1938992"/>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h) que </a:t>
            </a:r>
            <a:r>
              <a:rPr lang="pt-BR" sz="2400" b="1" dirty="0">
                <a:solidFill>
                  <a:schemeClr val="bg1">
                    <a:lumMod val="50000"/>
                  </a:schemeClr>
                </a:solidFill>
                <a:latin typeface="+mn-lt"/>
                <a:cs typeface="Arial" panose="020B0604020202020204" pitchFamily="34" charset="0"/>
              </a:rPr>
              <a:t>permutem</a:t>
            </a:r>
            <a:r>
              <a:rPr lang="pt-BR" sz="2400" dirty="0">
                <a:solidFill>
                  <a:schemeClr val="bg1">
                    <a:lumMod val="50000"/>
                  </a:schemeClr>
                </a:solidFill>
                <a:latin typeface="+mn-lt"/>
                <a:cs typeface="Arial" panose="020B0604020202020204" pitchFamily="34" charset="0"/>
              </a:rPr>
              <a:t>, com as demais </a:t>
            </a:r>
            <a:r>
              <a:rPr lang="pt-BR" sz="2400" dirty="0" err="1">
                <a:solidFill>
                  <a:schemeClr val="bg1">
                    <a:lumMod val="50000"/>
                  </a:schemeClr>
                </a:solidFill>
                <a:latin typeface="+mn-lt"/>
                <a:cs typeface="Arial" panose="020B0604020202020204" pitchFamily="34" charset="0"/>
              </a:rPr>
              <a:t>UREs</a:t>
            </a:r>
            <a:r>
              <a:rPr lang="pt-BR" sz="2400" dirty="0">
                <a:solidFill>
                  <a:schemeClr val="bg1">
                    <a:lumMod val="50000"/>
                  </a:schemeClr>
                </a:solidFill>
                <a:latin typeface="+mn-lt"/>
                <a:cs typeface="Arial" panose="020B0604020202020204" pitchFamily="34" charset="0"/>
              </a:rPr>
              <a:t> da Inter-Regional, </a:t>
            </a:r>
            <a:r>
              <a:rPr lang="pt-BR" sz="2400" b="1" dirty="0">
                <a:solidFill>
                  <a:schemeClr val="bg1">
                    <a:lumMod val="50000"/>
                  </a:schemeClr>
                </a:solidFill>
                <a:latin typeface="+mn-lt"/>
                <a:cs typeface="Arial" panose="020B0604020202020204" pitchFamily="34" charset="0"/>
              </a:rPr>
              <a:t>seus programas de trabalho</a:t>
            </a:r>
            <a:r>
              <a:rPr lang="pt-BR" sz="2400" dirty="0">
                <a:solidFill>
                  <a:schemeClr val="bg1">
                    <a:lumMod val="50000"/>
                  </a:schemeClr>
                </a:solidFill>
                <a:latin typeface="+mn-lt"/>
                <a:cs typeface="Arial" panose="020B0604020202020204" pitchFamily="34" charset="0"/>
              </a:rPr>
              <a:t>, </a:t>
            </a:r>
            <a:r>
              <a:rPr lang="pt-BR" sz="2400" b="1" dirty="0">
                <a:solidFill>
                  <a:schemeClr val="bg1">
                    <a:lumMod val="50000"/>
                  </a:schemeClr>
                </a:solidFill>
                <a:latin typeface="+mn-lt"/>
                <a:cs typeface="Arial" panose="020B0604020202020204" pitchFamily="34" charset="0"/>
              </a:rPr>
              <a:t>suas realizações e experiências</a:t>
            </a:r>
            <a:r>
              <a:rPr lang="pt-BR" sz="2400" dirty="0">
                <a:solidFill>
                  <a:schemeClr val="bg1">
                    <a:lumMod val="50000"/>
                  </a:schemeClr>
                </a:solidFill>
                <a:latin typeface="+mn-lt"/>
                <a:cs typeface="Arial" panose="020B0604020202020204" pitchFamily="34" charset="0"/>
              </a:rPr>
              <a:t>, oferecendo e recebendo subsídios para as suas atividades;</a:t>
            </a: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8345714" y="2262671"/>
            <a:ext cx="3599543" cy="4001095"/>
          </a:xfrm>
          <a:prstGeom prst="rect">
            <a:avLst/>
          </a:prstGeom>
        </p:spPr>
        <p:txBody>
          <a:bodyPr wrap="square">
            <a:spAutoFit/>
          </a:bodyPr>
          <a:lstStyle/>
          <a:p>
            <a:pPr algn="r">
              <a:lnSpc>
                <a:spcPts val="3000"/>
              </a:lnSpc>
              <a:spcAft>
                <a:spcPts val="1200"/>
              </a:spcAft>
            </a:pPr>
            <a:r>
              <a:rPr lang="pt-BR" i="1" dirty="0">
                <a:solidFill>
                  <a:srgbClr val="217D46"/>
                </a:solidFill>
                <a:latin typeface="+mn-lt"/>
                <a:cs typeface="Arial" panose="020B0604020202020204" pitchFamily="34" charset="0"/>
              </a:rPr>
              <a:t>[...] Unificação, sim. União, também.</a:t>
            </a:r>
            <a:endParaRPr lang="pt-BR" dirty="0">
              <a:solidFill>
                <a:srgbClr val="217D46"/>
              </a:solidFill>
              <a:latin typeface="+mn-lt"/>
              <a:cs typeface="Arial" panose="020B0604020202020204" pitchFamily="34" charset="0"/>
            </a:endParaRPr>
          </a:p>
          <a:p>
            <a:pPr algn="r">
              <a:lnSpc>
                <a:spcPts val="3000"/>
              </a:lnSpc>
              <a:spcAft>
                <a:spcPts val="1200"/>
              </a:spcAft>
            </a:pPr>
            <a:r>
              <a:rPr lang="pt-BR" i="1" dirty="0">
                <a:solidFill>
                  <a:srgbClr val="217D46"/>
                </a:solidFill>
                <a:latin typeface="+mn-lt"/>
                <a:cs typeface="Arial" panose="020B0604020202020204" pitchFamily="34" charset="0"/>
              </a:rPr>
              <a:t>Imprescindível que nos unifiquemos no ideal espírita, mas que, acima de tudo, nos unamos como irmãos.</a:t>
            </a:r>
            <a:endParaRPr lang="pt-BR" dirty="0">
              <a:solidFill>
                <a:srgbClr val="217D46"/>
              </a:solidFill>
              <a:latin typeface="+mn-lt"/>
              <a:cs typeface="Arial" panose="020B0604020202020204" pitchFamily="34" charset="0"/>
            </a:endParaRPr>
          </a:p>
          <a:p>
            <a:pPr algn="r">
              <a:lnSpc>
                <a:spcPct val="150000"/>
              </a:lnSpc>
            </a:pPr>
            <a:r>
              <a:rPr lang="pt-BR" sz="1400" dirty="0">
                <a:solidFill>
                  <a:srgbClr val="217D46"/>
                </a:solidFill>
                <a:latin typeface="+mn-lt"/>
                <a:cs typeface="Arial" panose="020B0604020202020204" pitchFamily="34" charset="0"/>
              </a:rPr>
              <a:t>Bezerra de Menezes (</a:t>
            </a:r>
            <a:r>
              <a:rPr lang="pt-BR" sz="1400" dirty="0" err="1">
                <a:solidFill>
                  <a:srgbClr val="217D46"/>
                </a:solidFill>
                <a:latin typeface="+mn-lt"/>
                <a:cs typeface="Arial" panose="020B0604020202020204" pitchFamily="34" charset="0"/>
              </a:rPr>
              <a:t>Psicofonia</a:t>
            </a:r>
            <a:r>
              <a:rPr lang="pt-BR" sz="1400" dirty="0">
                <a:solidFill>
                  <a:srgbClr val="217D46"/>
                </a:solidFill>
                <a:latin typeface="+mn-lt"/>
                <a:cs typeface="Arial" panose="020B0604020202020204" pitchFamily="34" charset="0"/>
              </a:rPr>
              <a:t> de Divaldo P. Franco – “Unificação paulatina, união imediata, trabalho incessante...” – Reformador, fev./1976.)</a:t>
            </a:r>
          </a:p>
        </p:txBody>
      </p:sp>
    </p:spTree>
    <p:extLst>
      <p:ext uri="{BB962C8B-B14F-4D97-AF65-F5344CB8AC3E}">
        <p14:creationId xmlns:p14="http://schemas.microsoft.com/office/powerpoint/2010/main" val="1524039135"/>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433486" y="3088955"/>
            <a:ext cx="6454396" cy="1477328"/>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i) que </a:t>
            </a:r>
            <a:r>
              <a:rPr lang="pt-BR" sz="2400" b="1" dirty="0">
                <a:solidFill>
                  <a:schemeClr val="bg1">
                    <a:lumMod val="50000"/>
                  </a:schemeClr>
                </a:solidFill>
                <a:latin typeface="+mn-lt"/>
                <a:cs typeface="Arial" panose="020B0604020202020204" pitchFamily="34" charset="0"/>
              </a:rPr>
              <a:t>intensifiquem os esforços para a integração dos Centros Espíritas ainda não </a:t>
            </a:r>
            <a:r>
              <a:rPr lang="pt-BR" sz="2400" b="1" dirty="0" err="1">
                <a:solidFill>
                  <a:schemeClr val="bg1">
                    <a:lumMod val="50000"/>
                  </a:schemeClr>
                </a:solidFill>
                <a:latin typeface="+mn-lt"/>
                <a:cs typeface="Arial" panose="020B0604020202020204" pitchFamily="34" charset="0"/>
              </a:rPr>
              <a:t>adesos</a:t>
            </a:r>
            <a:r>
              <a:rPr lang="pt-BR" sz="2400" dirty="0">
                <a:solidFill>
                  <a:schemeClr val="bg1">
                    <a:lumMod val="50000"/>
                  </a:schemeClr>
                </a:solidFill>
                <a:latin typeface="+mn-lt"/>
                <a:cs typeface="Arial" panose="020B0604020202020204" pitchFamily="34" charset="0"/>
              </a:rPr>
              <a:t> ao Movimento Federativo;</a:t>
            </a: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886897"/>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352804" y="1952170"/>
            <a:ext cx="6991425" cy="4247317"/>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j) </a:t>
            </a:r>
            <a:r>
              <a:rPr lang="pt-BR" sz="2400" dirty="0">
                <a:solidFill>
                  <a:schemeClr val="bg1">
                    <a:lumMod val="50000"/>
                  </a:schemeClr>
                </a:solidFill>
                <a:latin typeface="+mn-lt"/>
              </a:rPr>
              <a:t>que, objetivando </a:t>
            </a:r>
            <a:r>
              <a:rPr lang="pt-BR" sz="2400" b="1" dirty="0">
                <a:solidFill>
                  <a:schemeClr val="bg1">
                    <a:lumMod val="50000"/>
                  </a:schemeClr>
                </a:solidFill>
                <a:latin typeface="+mn-lt"/>
              </a:rPr>
              <a:t>intensificar a divulgação do Espiritismo junto ao grande público</a:t>
            </a:r>
            <a:r>
              <a:rPr lang="pt-BR" sz="2400" dirty="0">
                <a:solidFill>
                  <a:schemeClr val="bg1">
                    <a:lumMod val="50000"/>
                  </a:schemeClr>
                </a:solidFill>
                <a:latin typeface="+mn-lt"/>
              </a:rPr>
              <a:t>, promovam veiculação nos órgãos de Comunicação Social (jornais, revistas, emissoras de rádio, televisão, internet etc.) de matérias de cunho doutrinário, mensagens, bem como programas, produzidos pela própria equipe da URE e sempre que possível o programa de rádio e os textos do Momento Espírita;</a:t>
            </a: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876671"/>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393145" y="2554345"/>
            <a:ext cx="6454396" cy="2400657"/>
          </a:xfrm>
          <a:prstGeom prst="rect">
            <a:avLst/>
          </a:prstGeom>
          <a:noFill/>
        </p:spPr>
        <p:txBody>
          <a:bodyPr wrap="square" rtlCol="0">
            <a:spAutoFit/>
          </a:bodyPr>
          <a:lstStyle/>
          <a:p>
            <a:pPr lvl="0">
              <a:lnSpc>
                <a:spcPts val="3600"/>
              </a:lnSpc>
            </a:pPr>
            <a:r>
              <a:rPr lang="pt-BR" sz="2400" dirty="0">
                <a:solidFill>
                  <a:schemeClr val="bg1">
                    <a:lumMod val="50000"/>
                  </a:schemeClr>
                </a:solidFill>
                <a:latin typeface="+mn-lt"/>
                <a:cs typeface="Arial" panose="020B0604020202020204" pitchFamily="34" charset="0"/>
              </a:rPr>
              <a:t>k) </a:t>
            </a:r>
            <a:r>
              <a:rPr lang="pt-BR" sz="2400" dirty="0">
                <a:solidFill>
                  <a:schemeClr val="bg1">
                    <a:lumMod val="50000"/>
                  </a:schemeClr>
                </a:solidFill>
                <a:latin typeface="+mn-lt"/>
              </a:rPr>
              <a:t>que estimulem a </a:t>
            </a:r>
            <a:r>
              <a:rPr lang="pt-BR" sz="2400" b="1" dirty="0">
                <a:solidFill>
                  <a:schemeClr val="bg1">
                    <a:lumMod val="50000"/>
                  </a:schemeClr>
                </a:solidFill>
                <a:latin typeface="+mn-lt"/>
              </a:rPr>
              <a:t>integração do jovem </a:t>
            </a:r>
            <a:r>
              <a:rPr lang="pt-BR" sz="2400" dirty="0">
                <a:solidFill>
                  <a:schemeClr val="bg1">
                    <a:lumMod val="50000"/>
                  </a:schemeClr>
                </a:solidFill>
                <a:latin typeface="+mn-lt"/>
              </a:rPr>
              <a:t>às diversas equipes de trabalho dos Centros Espíritas, objetivando, pela troca de experiências e ideias, a </a:t>
            </a:r>
            <a:r>
              <a:rPr lang="pt-BR" sz="2400" b="1" dirty="0">
                <a:solidFill>
                  <a:schemeClr val="bg1">
                    <a:lumMod val="50000"/>
                  </a:schemeClr>
                </a:solidFill>
                <a:latin typeface="+mn-lt"/>
              </a:rPr>
              <a:t>preparação daqueles que continuarão o trabalho</a:t>
            </a:r>
            <a:r>
              <a:rPr lang="pt-BR" sz="2400" dirty="0">
                <a:solidFill>
                  <a:schemeClr val="bg1">
                    <a:lumMod val="50000"/>
                  </a:schemeClr>
                </a:solidFill>
                <a:latin typeface="+mn-lt"/>
              </a:rPr>
              <a:t>.</a:t>
            </a:r>
          </a:p>
        </p:txBody>
      </p:sp>
      <p:cxnSp>
        <p:nvCxnSpPr>
          <p:cNvPr id="5" name="Conector reto 4"/>
          <p:cNvCxnSpPr/>
          <p:nvPr/>
        </p:nvCxnSpPr>
        <p:spPr>
          <a:xfrm>
            <a:off x="8026400" y="1494972"/>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8345714" y="2771730"/>
            <a:ext cx="3599543" cy="2431435"/>
          </a:xfrm>
          <a:prstGeom prst="rect">
            <a:avLst/>
          </a:prstGeom>
        </p:spPr>
        <p:txBody>
          <a:bodyPr wrap="square">
            <a:spAutoFit/>
          </a:bodyPr>
          <a:lstStyle/>
          <a:p>
            <a:pPr algn="r">
              <a:lnSpc>
                <a:spcPts val="3000"/>
              </a:lnSpc>
              <a:spcAft>
                <a:spcPts val="1200"/>
              </a:spcAft>
            </a:pPr>
            <a:r>
              <a:rPr lang="pt-BR" i="1" dirty="0">
                <a:solidFill>
                  <a:srgbClr val="217D46"/>
                </a:solidFill>
                <a:latin typeface="+mn-lt"/>
                <a:cs typeface="Arial" panose="020B0604020202020204" pitchFamily="34" charset="0"/>
              </a:rPr>
              <a:t>[...] O moço poderá e fará muito se o espírito envelhecido na experiência não o desamparar no trabalho.</a:t>
            </a:r>
            <a:endParaRPr lang="pt-BR" dirty="0">
              <a:solidFill>
                <a:srgbClr val="217D46"/>
              </a:solidFill>
              <a:latin typeface="+mn-lt"/>
              <a:cs typeface="Arial" panose="020B0604020202020204" pitchFamily="34" charset="0"/>
            </a:endParaRPr>
          </a:p>
          <a:p>
            <a:pPr algn="r">
              <a:lnSpc>
                <a:spcPct val="150000"/>
              </a:lnSpc>
            </a:pPr>
            <a:r>
              <a:rPr lang="pt-BR" sz="1400" dirty="0">
                <a:solidFill>
                  <a:srgbClr val="217D46"/>
                </a:solidFill>
                <a:latin typeface="+mn-lt"/>
                <a:cs typeface="Arial" panose="020B0604020202020204" pitchFamily="34" charset="0"/>
              </a:rPr>
              <a:t>Emmanuel (Psicografia de F. C. Xavier – Caminho, Verdade e Vida – cap. 151)</a:t>
            </a:r>
          </a:p>
        </p:txBody>
      </p:sp>
    </p:spTree>
    <p:extLst>
      <p:ext uri="{BB962C8B-B14F-4D97-AF65-F5344CB8AC3E}">
        <p14:creationId xmlns:p14="http://schemas.microsoft.com/office/powerpoint/2010/main" val="138053173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n-US" dirty="0" err="1"/>
              <a:t>Diretrizes</a:t>
            </a:r>
            <a:r>
              <a:rPr lang="en-US" dirty="0"/>
              <a:t> </a:t>
            </a:r>
            <a:r>
              <a:rPr lang="en-US" dirty="0" err="1"/>
              <a:t>ao</a:t>
            </a:r>
            <a:r>
              <a:rPr lang="en-US" dirty="0"/>
              <a:t> Sistema </a:t>
            </a:r>
            <a:r>
              <a:rPr lang="en-US" dirty="0" err="1"/>
              <a:t>Federativo</a:t>
            </a:r>
            <a:r>
              <a:rPr lang="en-US" dirty="0"/>
              <a:t> </a:t>
            </a:r>
            <a:r>
              <a:rPr lang="en-US" dirty="0" err="1"/>
              <a:t>Estadual</a:t>
            </a:r>
            <a:endParaRPr lang="pt-BR" dirty="0"/>
          </a:p>
        </p:txBody>
      </p:sp>
      <p:sp>
        <p:nvSpPr>
          <p:cNvPr id="3" name="CaixaDeTexto 2"/>
          <p:cNvSpPr txBox="1"/>
          <p:nvPr/>
        </p:nvSpPr>
        <p:spPr>
          <a:xfrm>
            <a:off x="352804" y="2540897"/>
            <a:ext cx="6454396" cy="2862322"/>
          </a:xfrm>
          <a:prstGeom prst="rect">
            <a:avLst/>
          </a:prstGeom>
          <a:noFill/>
        </p:spPr>
        <p:txBody>
          <a:bodyPr wrap="square" rtlCol="0">
            <a:spAutoFit/>
          </a:bodyPr>
          <a:lstStyle/>
          <a:p>
            <a:pPr lvl="0">
              <a:lnSpc>
                <a:spcPct val="150000"/>
              </a:lnSpc>
            </a:pPr>
            <a:r>
              <a:rPr lang="pt-BR" sz="2400" dirty="0">
                <a:solidFill>
                  <a:schemeClr val="bg1">
                    <a:lumMod val="50000"/>
                  </a:schemeClr>
                </a:solidFill>
                <a:latin typeface="+mn-lt"/>
                <a:cs typeface="Arial" panose="020B0604020202020204" pitchFamily="34" charset="0"/>
              </a:rPr>
              <a:t>l) que </a:t>
            </a:r>
            <a:r>
              <a:rPr lang="pt-BR" sz="2400" b="1" dirty="0">
                <a:solidFill>
                  <a:schemeClr val="bg1">
                    <a:lumMod val="50000"/>
                  </a:schemeClr>
                </a:solidFill>
                <a:latin typeface="+mn-lt"/>
                <a:cs typeface="Arial" panose="020B0604020202020204" pitchFamily="34" charset="0"/>
              </a:rPr>
              <a:t>organizem programas de visitas aos Centros Espíritas mais distantes da sede da URE</a:t>
            </a:r>
            <a:r>
              <a:rPr lang="pt-BR" sz="2400" dirty="0">
                <a:solidFill>
                  <a:schemeClr val="bg1">
                    <a:lumMod val="50000"/>
                  </a:schemeClr>
                </a:solidFill>
                <a:latin typeface="+mn-lt"/>
                <a:cs typeface="Arial" panose="020B0604020202020204" pitchFamily="34" charset="0"/>
              </a:rPr>
              <a:t>, com o objetivo de levar-lhes estímulos e experiências e oferecer-lhes outras orientações que se façam necessárias.</a:t>
            </a:r>
          </a:p>
        </p:txBody>
      </p:sp>
      <p:cxnSp>
        <p:nvCxnSpPr>
          <p:cNvPr id="5" name="Conector reto 4"/>
          <p:cNvCxnSpPr/>
          <p:nvPr/>
        </p:nvCxnSpPr>
        <p:spPr>
          <a:xfrm>
            <a:off x="7141028" y="1494971"/>
            <a:ext cx="0" cy="4954174"/>
          </a:xfrm>
          <a:prstGeom prst="line">
            <a:avLst/>
          </a:prstGeom>
          <a:ln w="25400">
            <a:solidFill>
              <a:srgbClr val="217D46"/>
            </a:solidFill>
          </a:ln>
        </p:spPr>
        <p:style>
          <a:lnRef idx="1">
            <a:schemeClr val="accent1"/>
          </a:lnRef>
          <a:fillRef idx="0">
            <a:schemeClr val="accent1"/>
          </a:fillRef>
          <a:effectRef idx="0">
            <a:schemeClr val="accent1"/>
          </a:effectRef>
          <a:fontRef idx="minor">
            <a:schemeClr val="tx1"/>
          </a:fontRef>
        </p:style>
      </p:cxnSp>
      <p:sp>
        <p:nvSpPr>
          <p:cNvPr id="9" name="Retângulo 8"/>
          <p:cNvSpPr/>
          <p:nvPr/>
        </p:nvSpPr>
        <p:spPr>
          <a:xfrm>
            <a:off x="7321605" y="1780728"/>
            <a:ext cx="4615542" cy="4637167"/>
          </a:xfrm>
          <a:prstGeom prst="rect">
            <a:avLst/>
          </a:prstGeom>
        </p:spPr>
        <p:txBody>
          <a:bodyPr wrap="square">
            <a:spAutoFit/>
          </a:bodyPr>
          <a:lstStyle/>
          <a:p>
            <a:pPr algn="r">
              <a:lnSpc>
                <a:spcPts val="2800"/>
              </a:lnSpc>
              <a:spcAft>
                <a:spcPts val="1200"/>
              </a:spcAft>
            </a:pPr>
            <a:r>
              <a:rPr lang="pt-BR" i="1" dirty="0">
                <a:solidFill>
                  <a:srgbClr val="217D46"/>
                </a:solidFill>
                <a:latin typeface="+mn-lt"/>
              </a:rPr>
              <a:t>Dois ou três meses do ano seriam consagrados a viagens, em visita aos diferentes centros e a lhes imprimir boa direção. [...]</a:t>
            </a:r>
            <a:endParaRPr lang="pt-BR" dirty="0">
              <a:solidFill>
                <a:srgbClr val="217D46"/>
              </a:solidFill>
              <a:latin typeface="+mn-lt"/>
            </a:endParaRPr>
          </a:p>
          <a:p>
            <a:pPr algn="r">
              <a:lnSpc>
                <a:spcPts val="2800"/>
              </a:lnSpc>
              <a:spcAft>
                <a:spcPts val="1200"/>
              </a:spcAft>
            </a:pPr>
            <a:r>
              <a:rPr lang="pt-BR" i="1" dirty="0">
                <a:solidFill>
                  <a:srgbClr val="217D46"/>
                </a:solidFill>
                <a:latin typeface="+mn-lt"/>
              </a:rPr>
              <a:t>Se porventura me estivesse reservado realizar este projeto, em cuja execução eu teria de me haver com a mesma prudência de que usei no passado, indubitavelmente, alguns anos bastariam para fazer que a Doutrina avançasse de alguns séculos.</a:t>
            </a:r>
            <a:endParaRPr lang="pt-BR" dirty="0">
              <a:solidFill>
                <a:srgbClr val="217D46"/>
              </a:solidFill>
              <a:latin typeface="+mn-lt"/>
            </a:endParaRPr>
          </a:p>
          <a:p>
            <a:pPr algn="r">
              <a:lnSpc>
                <a:spcPct val="150000"/>
              </a:lnSpc>
            </a:pPr>
            <a:r>
              <a:rPr lang="pt-BR" sz="1400" i="1" dirty="0">
                <a:solidFill>
                  <a:srgbClr val="217D46"/>
                </a:solidFill>
                <a:latin typeface="+mn-lt"/>
              </a:rPr>
              <a:t>Allan Kardec (Obras Póstumas –“Projeto – 1868”, item: Viagens.)</a:t>
            </a:r>
          </a:p>
        </p:txBody>
      </p:sp>
    </p:spTree>
    <p:extLst>
      <p:ext uri="{BB962C8B-B14F-4D97-AF65-F5344CB8AC3E}">
        <p14:creationId xmlns:p14="http://schemas.microsoft.com/office/powerpoint/2010/main" val="742045200"/>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aixaDeTexto 15"/>
          <p:cNvSpPr txBox="1"/>
          <p:nvPr/>
        </p:nvSpPr>
        <p:spPr>
          <a:xfrm>
            <a:off x="8092569" y="2855259"/>
            <a:ext cx="2316684" cy="1126975"/>
          </a:xfrm>
          <a:prstGeom prst="rect">
            <a:avLst/>
          </a:prstGeom>
          <a:noFill/>
        </p:spPr>
        <p:txBody>
          <a:bodyPr wrap="square" rtlCol="0">
            <a:spAutoFit/>
          </a:bodyPr>
          <a:lstStyle/>
          <a:p>
            <a:pPr algn="ctr">
              <a:lnSpc>
                <a:spcPct val="107000"/>
              </a:lnSpc>
              <a:spcAft>
                <a:spcPts val="600"/>
              </a:spcAft>
            </a:pPr>
            <a:r>
              <a:rPr lang="pt-BR" sz="1600" dirty="0">
                <a:solidFill>
                  <a:schemeClr val="bg1"/>
                </a:solidFill>
                <a:cs typeface="Arial" panose="020B0604020202020204" pitchFamily="34" charset="0"/>
              </a:rPr>
              <a:t>Orientação aos Órgãos de Unificação. FEB. Editora FEB, Rio de Janeiro, 2010</a:t>
            </a:r>
            <a:endParaRPr lang="pt-BR" sz="1600" dirty="0">
              <a:solidFill>
                <a:schemeClr val="bg1"/>
              </a:solidFill>
              <a:latin typeface="+mj-lt"/>
            </a:endParaRPr>
          </a:p>
        </p:txBody>
      </p:sp>
      <p:sp>
        <p:nvSpPr>
          <p:cNvPr id="17" name="Colchete duplo 16"/>
          <p:cNvSpPr/>
          <p:nvPr/>
        </p:nvSpPr>
        <p:spPr>
          <a:xfrm>
            <a:off x="8040915" y="2685732"/>
            <a:ext cx="2419992" cy="1407297"/>
          </a:xfrm>
          <a:prstGeom prst="bracketPair">
            <a:avLst/>
          </a:prstGeom>
          <a:ln w="444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2050" name="Picture 2" descr="Resultado de imagem para orientação aos orgãos de unificaçã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9158" y="472876"/>
            <a:ext cx="5303811" cy="5303811"/>
          </a:xfrm>
          <a:prstGeom prst="rect">
            <a:avLst/>
          </a:prstGeom>
          <a:noFill/>
          <a:effectLst>
            <a:outerShdw blurRad="76200" dist="38100" dir="6000000" sx="102000" sy="102000" algn="l" rotWithShape="0">
              <a:prstClr val="black">
                <a:alpha val="25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707053"/>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074" name="Picture 2" descr="Larix, Coníferas Cone, Filiais, Árvore, Natur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89448"/>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365087" y="276433"/>
            <a:ext cx="11461827" cy="3544560"/>
          </a:xfrm>
          <a:prstGeom prst="rect">
            <a:avLst/>
          </a:prstGeom>
          <a:noFill/>
        </p:spPr>
        <p:txBody>
          <a:bodyPr wrap="square" rtlCol="0">
            <a:spAutoFit/>
          </a:bodyPr>
          <a:lstStyle/>
          <a:p>
            <a:pPr>
              <a:lnSpc>
                <a:spcPts val="3800"/>
              </a:lnSpc>
              <a:spcAft>
                <a:spcPts val="1200"/>
              </a:spcAft>
            </a:pPr>
            <a:r>
              <a:rPr lang="pt-BR" sz="2400" dirty="0">
                <a:solidFill>
                  <a:schemeClr val="bg1"/>
                </a:solidFill>
                <a:latin typeface="+mn-lt"/>
              </a:rPr>
              <a:t>Aproveitemos, então, o milagre da hora, a concessão da oportunidade e a bênção do momento para distendermos a claridade da Doutrina Espírita. (...)</a:t>
            </a:r>
          </a:p>
          <a:p>
            <a:pPr>
              <a:lnSpc>
                <a:spcPts val="3800"/>
              </a:lnSpc>
              <a:spcAft>
                <a:spcPts val="1200"/>
              </a:spcAft>
            </a:pPr>
            <a:r>
              <a:rPr lang="pt-BR" sz="2400" dirty="0">
                <a:solidFill>
                  <a:schemeClr val="bg1"/>
                </a:solidFill>
                <a:latin typeface="+mn-lt"/>
              </a:rPr>
              <a:t>Há múltiplas tarefas para todos os trabalhadores e serviço para todas as mãos.</a:t>
            </a:r>
          </a:p>
          <a:p>
            <a:pPr>
              <a:lnSpc>
                <a:spcPts val="3800"/>
              </a:lnSpc>
              <a:spcAft>
                <a:spcPts val="1200"/>
              </a:spcAft>
            </a:pPr>
            <a:r>
              <a:rPr lang="pt-BR" sz="2400" dirty="0">
                <a:solidFill>
                  <a:schemeClr val="bg1"/>
                </a:solidFill>
                <a:latin typeface="+mn-lt"/>
              </a:rPr>
              <a:t>O homem do campo não nos conhece a mensagem, porque não podendo vir até nós, não dos dispusemos a visitá-lo.</a:t>
            </a:r>
          </a:p>
          <a:p>
            <a:pPr>
              <a:lnSpc>
                <a:spcPct val="150000"/>
              </a:lnSpc>
            </a:pPr>
            <a:endParaRPr lang="pt-BR" sz="2400" dirty="0">
              <a:solidFill>
                <a:schemeClr val="bg1"/>
              </a:solidFill>
              <a:latin typeface="+mn-lt"/>
            </a:endParaRPr>
          </a:p>
        </p:txBody>
      </p:sp>
      <p:sp>
        <p:nvSpPr>
          <p:cNvPr id="6" name="CaixaDeTexto 5"/>
          <p:cNvSpPr txBox="1"/>
          <p:nvPr/>
        </p:nvSpPr>
        <p:spPr>
          <a:xfrm>
            <a:off x="9335486" y="4693116"/>
            <a:ext cx="2316684" cy="1815882"/>
          </a:xfrm>
          <a:prstGeom prst="rect">
            <a:avLst/>
          </a:prstGeom>
          <a:noFill/>
        </p:spPr>
        <p:txBody>
          <a:bodyPr wrap="square" rtlCol="0">
            <a:spAutoFit/>
          </a:bodyPr>
          <a:lstStyle/>
          <a:p>
            <a:pPr algn="ctr"/>
            <a:r>
              <a:rPr lang="pt-BR" sz="1600" dirty="0">
                <a:solidFill>
                  <a:schemeClr val="bg1"/>
                </a:solidFill>
                <a:latin typeface="+mn-lt"/>
              </a:rPr>
              <a:t>Francisco Spinelli, </a:t>
            </a:r>
            <a:r>
              <a:rPr lang="pt-BR" sz="1600" b="1" i="1" dirty="0">
                <a:solidFill>
                  <a:schemeClr val="bg1"/>
                </a:solidFill>
                <a:latin typeface="+mn-lt"/>
              </a:rPr>
              <a:t>Sementeira da Fraternidade</a:t>
            </a:r>
            <a:r>
              <a:rPr lang="pt-BR" sz="1600" b="1" dirty="0">
                <a:solidFill>
                  <a:schemeClr val="bg1"/>
                </a:solidFill>
                <a:latin typeface="+mn-lt"/>
              </a:rPr>
              <a:t>, c</a:t>
            </a:r>
            <a:r>
              <a:rPr lang="pt-BR" sz="1600" dirty="0">
                <a:solidFill>
                  <a:schemeClr val="bg1"/>
                </a:solidFill>
                <a:latin typeface="+mn-lt"/>
              </a:rPr>
              <a:t>ap. 2, Divaldo Franco/Diversos Espíritos, Livraria Espírita Alvorada, 1971</a:t>
            </a:r>
          </a:p>
        </p:txBody>
      </p:sp>
      <p:sp>
        <p:nvSpPr>
          <p:cNvPr id="9" name="Colchete duplo 8"/>
          <p:cNvSpPr/>
          <p:nvPr/>
        </p:nvSpPr>
        <p:spPr>
          <a:xfrm>
            <a:off x="9173028" y="4460903"/>
            <a:ext cx="2641600" cy="2294315"/>
          </a:xfrm>
          <a:prstGeom prst="bracketPair">
            <a:avLst/>
          </a:prstGeom>
          <a:ln w="444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66497283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074" name="Picture 2" descr="Larix, Coníferas Cone, Filiais, Árvore, Natur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89448"/>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365087" y="276433"/>
            <a:ext cx="11461827" cy="7263527"/>
          </a:xfrm>
          <a:prstGeom prst="rect">
            <a:avLst/>
          </a:prstGeom>
          <a:noFill/>
        </p:spPr>
        <p:txBody>
          <a:bodyPr wrap="square" rtlCol="0">
            <a:spAutoFit/>
          </a:bodyPr>
          <a:lstStyle/>
          <a:p>
            <a:pPr>
              <a:lnSpc>
                <a:spcPts val="3600"/>
              </a:lnSpc>
              <a:spcAft>
                <a:spcPts val="1200"/>
              </a:spcAft>
            </a:pPr>
            <a:r>
              <a:rPr lang="pt-BR" sz="2400" dirty="0">
                <a:solidFill>
                  <a:schemeClr val="bg1"/>
                </a:solidFill>
                <a:latin typeface="+mn-lt"/>
              </a:rPr>
              <a:t>O trabalhador humilde nos desconhece os enunciados, porque vivendo em cansativo labor não dispõe de tempo físico nem mental para </a:t>
            </a:r>
            <a:r>
              <a:rPr lang="pt-BR" sz="2400" dirty="0" err="1">
                <a:solidFill>
                  <a:schemeClr val="bg1"/>
                </a:solidFill>
                <a:latin typeface="+mn-lt"/>
              </a:rPr>
              <a:t>elocubrações</a:t>
            </a:r>
            <a:r>
              <a:rPr lang="pt-BR" sz="2400" dirty="0">
                <a:solidFill>
                  <a:schemeClr val="bg1"/>
                </a:solidFill>
                <a:latin typeface="+mn-lt"/>
              </a:rPr>
              <a:t> em torno dos problemas do Espírito, e, em nossa negligência, ainda não nos lembramos de levar-lhe o pão espiritual para atender-lhe a alma imensamente necessitada. (...)</a:t>
            </a:r>
          </a:p>
          <a:p>
            <a:pPr>
              <a:lnSpc>
                <a:spcPts val="3600"/>
              </a:lnSpc>
              <a:spcAft>
                <a:spcPts val="1200"/>
              </a:spcAft>
            </a:pPr>
            <a:endParaRPr lang="en-US" sz="2400" dirty="0">
              <a:solidFill>
                <a:schemeClr val="bg1"/>
              </a:solidFill>
              <a:latin typeface="+mn-lt"/>
            </a:endParaRPr>
          </a:p>
          <a:p>
            <a:pPr>
              <a:lnSpc>
                <a:spcPts val="3600"/>
              </a:lnSpc>
              <a:spcAft>
                <a:spcPts val="1200"/>
              </a:spcAft>
            </a:pPr>
            <a:endParaRPr lang="en-US" sz="2400" dirty="0">
              <a:solidFill>
                <a:schemeClr val="bg1"/>
              </a:solidFill>
              <a:latin typeface="+mn-lt"/>
            </a:endParaRPr>
          </a:p>
          <a:p>
            <a:pPr>
              <a:lnSpc>
                <a:spcPts val="3600"/>
              </a:lnSpc>
              <a:spcAft>
                <a:spcPts val="1200"/>
              </a:spcAft>
            </a:pPr>
            <a:endParaRPr lang="en-US" sz="2400" dirty="0">
              <a:solidFill>
                <a:schemeClr val="bg1"/>
              </a:solidFill>
              <a:latin typeface="+mn-lt"/>
            </a:endParaRPr>
          </a:p>
          <a:p>
            <a:pPr>
              <a:lnSpc>
                <a:spcPts val="3600"/>
              </a:lnSpc>
              <a:spcAft>
                <a:spcPts val="1200"/>
              </a:spcAft>
            </a:pPr>
            <a:endParaRPr lang="pt-BR" sz="2400" dirty="0">
              <a:solidFill>
                <a:schemeClr val="bg1"/>
              </a:solidFill>
              <a:latin typeface="+mn-lt"/>
            </a:endParaRPr>
          </a:p>
          <a:p>
            <a:pPr>
              <a:lnSpc>
                <a:spcPts val="3600"/>
              </a:lnSpc>
              <a:spcAft>
                <a:spcPts val="1200"/>
              </a:spcAft>
            </a:pPr>
            <a:r>
              <a:rPr lang="pt-BR" sz="2400" dirty="0">
                <a:solidFill>
                  <a:schemeClr val="bg1"/>
                </a:solidFill>
                <a:latin typeface="+mn-lt"/>
              </a:rPr>
              <a:t>Aumentemos os nossos recursos e realizemos as tarefas que nos aguardam. (...)</a:t>
            </a:r>
          </a:p>
          <a:p>
            <a:pPr>
              <a:lnSpc>
                <a:spcPts val="3600"/>
              </a:lnSpc>
              <a:spcAft>
                <a:spcPts val="1200"/>
              </a:spcAft>
            </a:pPr>
            <a:r>
              <a:rPr lang="pt-BR" sz="2400" dirty="0">
                <a:solidFill>
                  <a:schemeClr val="bg1"/>
                </a:solidFill>
                <a:latin typeface="+mn-lt"/>
              </a:rPr>
              <a:t>Se existem dificuldades, situemos a mente em Jesus que não encontrou na Terra qualquer facilidade.</a:t>
            </a:r>
          </a:p>
          <a:p>
            <a:pPr>
              <a:lnSpc>
                <a:spcPct val="150000"/>
              </a:lnSpc>
            </a:pPr>
            <a:endParaRPr lang="pt-BR" sz="2400" dirty="0">
              <a:solidFill>
                <a:schemeClr val="bg1"/>
              </a:solidFill>
              <a:latin typeface="+mn-lt"/>
            </a:endParaRPr>
          </a:p>
        </p:txBody>
      </p:sp>
    </p:spTree>
    <p:extLst>
      <p:ext uri="{BB962C8B-B14F-4D97-AF65-F5344CB8AC3E}">
        <p14:creationId xmlns:p14="http://schemas.microsoft.com/office/powerpoint/2010/main" val="1689603224"/>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074" name="Picture 2" descr="Larix, Coníferas Cone, Filiais, Árvore, Natur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89448"/>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p:cNvSpPr txBox="1"/>
          <p:nvPr/>
        </p:nvSpPr>
        <p:spPr>
          <a:xfrm>
            <a:off x="365087" y="174833"/>
            <a:ext cx="11461827" cy="2124108"/>
          </a:xfrm>
          <a:prstGeom prst="rect">
            <a:avLst/>
          </a:prstGeom>
          <a:noFill/>
        </p:spPr>
        <p:txBody>
          <a:bodyPr wrap="square" rtlCol="0">
            <a:spAutoFit/>
          </a:bodyPr>
          <a:lstStyle/>
          <a:p>
            <a:pPr>
              <a:lnSpc>
                <a:spcPts val="3600"/>
              </a:lnSpc>
              <a:spcAft>
                <a:spcPts val="1800"/>
              </a:spcAft>
            </a:pPr>
            <a:r>
              <a:rPr lang="pt-BR" sz="2400" dirty="0">
                <a:solidFill>
                  <a:schemeClr val="bg1"/>
                </a:solidFill>
                <a:latin typeface="+mn-lt"/>
                <a:cs typeface="Arial" panose="020B0604020202020204" pitchFamily="34" charset="0"/>
              </a:rPr>
              <a:t>Se as trilhas se cobrem de urze e surgem obstáculos, lembremos de que a ascensão ao Gólgota foi assinalada pelas quedas do Guia Divino ao peso da Cruz...</a:t>
            </a:r>
          </a:p>
          <a:p>
            <a:pPr>
              <a:lnSpc>
                <a:spcPts val="3600"/>
              </a:lnSpc>
              <a:spcAft>
                <a:spcPts val="1800"/>
              </a:spcAft>
            </a:pPr>
            <a:r>
              <a:rPr lang="pt-BR" sz="2400" dirty="0">
                <a:solidFill>
                  <a:schemeClr val="bg1"/>
                </a:solidFill>
                <a:latin typeface="+mn-lt"/>
                <a:cs typeface="Arial" panose="020B0604020202020204" pitchFamily="34" charset="0"/>
              </a:rPr>
              <a:t>Se encontramos desertores, no justo momento da realização, recordemos o ósculo de Judas, o companheiro do Senhor durante quase três anos de convivência diária...</a:t>
            </a:r>
          </a:p>
        </p:txBody>
      </p:sp>
    </p:spTree>
    <p:extLst>
      <p:ext uri="{BB962C8B-B14F-4D97-AF65-F5344CB8AC3E}">
        <p14:creationId xmlns:p14="http://schemas.microsoft.com/office/powerpoint/2010/main" val="787897638"/>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074" name="Picture 2" descr="Larix, Coníferas Cone, Filiais, Árvore, Natur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89448"/>
          </a:xfrm>
          <a:prstGeom prst="rect">
            <a:avLst/>
          </a:prstGeom>
          <a:noFill/>
          <a:extLst>
            <a:ext uri="{909E8E84-426E-40DD-AFC4-6F175D3DCCD1}">
              <a14:hiddenFill xmlns:a14="http://schemas.microsoft.com/office/drawing/2010/main">
                <a:solidFill>
                  <a:srgbClr val="FFFFFF"/>
                </a:solidFill>
              </a14:hiddenFill>
            </a:ext>
          </a:extLst>
        </p:spPr>
      </p:pic>
      <p:sp>
        <p:nvSpPr>
          <p:cNvPr id="2" name="CaixaDeTexto 1"/>
          <p:cNvSpPr txBox="1"/>
          <p:nvPr/>
        </p:nvSpPr>
        <p:spPr>
          <a:xfrm>
            <a:off x="452172" y="566057"/>
            <a:ext cx="11609199" cy="6509474"/>
          </a:xfrm>
          <a:prstGeom prst="rect">
            <a:avLst/>
          </a:prstGeom>
          <a:noFill/>
        </p:spPr>
        <p:txBody>
          <a:bodyPr wrap="square" rtlCol="0">
            <a:spAutoFit/>
          </a:bodyPr>
          <a:lstStyle/>
          <a:p>
            <a:pPr algn="r">
              <a:lnSpc>
                <a:spcPts val="3600"/>
              </a:lnSpc>
              <a:spcAft>
                <a:spcPts val="1800"/>
              </a:spcAft>
            </a:pPr>
            <a:r>
              <a:rPr lang="pt-BR" sz="2400" dirty="0">
                <a:solidFill>
                  <a:schemeClr val="bg1"/>
                </a:solidFill>
                <a:latin typeface="+mn-lt"/>
                <a:cs typeface="Arial" panose="020B0604020202020204" pitchFamily="34" charset="0"/>
              </a:rPr>
              <a:t>Se identificamos a solidão conosco, voltemos ainda ao drama da Paixão e lembremos que, na Cruz, o Mestre apelou para o Pai por não encontrar ouvidos humanos que Lhe recolhessem as aflições...</a:t>
            </a:r>
          </a:p>
          <a:p>
            <a:pPr algn="r">
              <a:lnSpc>
                <a:spcPts val="3600"/>
              </a:lnSpc>
              <a:spcAft>
                <a:spcPts val="1800"/>
              </a:spcAft>
            </a:pPr>
            <a:endParaRPr lang="en-US" sz="2400" dirty="0">
              <a:solidFill>
                <a:schemeClr val="bg1"/>
              </a:solidFill>
              <a:latin typeface="+mn-lt"/>
              <a:cs typeface="Arial" panose="020B0604020202020204" pitchFamily="34" charset="0"/>
            </a:endParaRPr>
          </a:p>
          <a:p>
            <a:pPr algn="r">
              <a:lnSpc>
                <a:spcPts val="3600"/>
              </a:lnSpc>
              <a:spcAft>
                <a:spcPts val="1800"/>
              </a:spcAft>
            </a:pPr>
            <a:endParaRPr lang="en-US" sz="2400" dirty="0">
              <a:solidFill>
                <a:schemeClr val="bg1"/>
              </a:solidFill>
              <a:latin typeface="+mn-lt"/>
              <a:cs typeface="Arial" panose="020B0604020202020204" pitchFamily="34" charset="0"/>
            </a:endParaRPr>
          </a:p>
          <a:p>
            <a:pPr algn="r">
              <a:lnSpc>
                <a:spcPts val="3600"/>
              </a:lnSpc>
              <a:spcAft>
                <a:spcPts val="1800"/>
              </a:spcAft>
            </a:pPr>
            <a:endParaRPr lang="en-US" sz="2400" dirty="0">
              <a:solidFill>
                <a:schemeClr val="bg1"/>
              </a:solidFill>
              <a:latin typeface="+mn-lt"/>
              <a:cs typeface="Arial" panose="020B0604020202020204" pitchFamily="34" charset="0"/>
            </a:endParaRPr>
          </a:p>
          <a:p>
            <a:pPr algn="r">
              <a:lnSpc>
                <a:spcPct val="200000"/>
              </a:lnSpc>
              <a:spcAft>
                <a:spcPts val="1800"/>
              </a:spcAft>
            </a:pPr>
            <a:endParaRPr lang="pt-BR" sz="2400" dirty="0">
              <a:solidFill>
                <a:schemeClr val="bg1"/>
              </a:solidFill>
              <a:latin typeface="+mn-lt"/>
              <a:cs typeface="Arial" panose="020B0604020202020204" pitchFamily="34" charset="0"/>
            </a:endParaRPr>
          </a:p>
          <a:p>
            <a:pPr algn="r">
              <a:lnSpc>
                <a:spcPts val="3600"/>
              </a:lnSpc>
              <a:spcAft>
                <a:spcPts val="1800"/>
              </a:spcAft>
            </a:pPr>
            <a:r>
              <a:rPr lang="pt-BR" sz="2400" dirty="0">
                <a:solidFill>
                  <a:schemeClr val="bg1"/>
                </a:solidFill>
                <a:latin typeface="+mn-lt"/>
                <a:cs typeface="Arial" panose="020B0604020202020204" pitchFamily="34" charset="0"/>
              </a:rPr>
              <a:t>Façamos o mesmo. Não nos detenhamos! Temos um objetivo à frente.</a:t>
            </a:r>
          </a:p>
          <a:p>
            <a:pPr algn="r">
              <a:lnSpc>
                <a:spcPts val="3600"/>
              </a:lnSpc>
              <a:spcAft>
                <a:spcPts val="1800"/>
              </a:spcAft>
            </a:pPr>
            <a:r>
              <a:rPr lang="pt-BR" sz="2400" dirty="0">
                <a:solidFill>
                  <a:schemeClr val="bg1"/>
                </a:solidFill>
                <a:latin typeface="+mn-lt"/>
                <a:cs typeface="Arial" panose="020B0604020202020204" pitchFamily="34" charset="0"/>
              </a:rPr>
              <a:t>Não olhemos para baixo – a luz vem de Cima.</a:t>
            </a:r>
          </a:p>
          <a:p>
            <a:pPr algn="r"/>
            <a:endParaRPr lang="pt-BR" sz="2400" dirty="0">
              <a:latin typeface="+mn-lt"/>
              <a:cs typeface="Arial" panose="020B0604020202020204" pitchFamily="34" charset="0"/>
            </a:endParaRPr>
          </a:p>
        </p:txBody>
      </p:sp>
    </p:spTree>
    <p:extLst>
      <p:ext uri="{BB962C8B-B14F-4D97-AF65-F5344CB8AC3E}">
        <p14:creationId xmlns:p14="http://schemas.microsoft.com/office/powerpoint/2010/main" val="173718782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a:xfrm>
            <a:off x="590698" y="0"/>
            <a:ext cx="8800952" cy="1208088"/>
          </a:xfrm>
        </p:spPr>
        <p:txBody>
          <a:bodyPr>
            <a:normAutofit/>
          </a:bodyPr>
          <a:lstStyle/>
          <a:p>
            <a:r>
              <a:rPr lang="pt-BR" sz="3200" b="1" dirty="0"/>
              <a:t>I ENCONTRO ESTADUAL DE UNIFICAÇÃO E EXPANSÃO DO MOVIMENTO ESPÍRITA</a:t>
            </a:r>
          </a:p>
        </p:txBody>
      </p:sp>
      <p:sp>
        <p:nvSpPr>
          <p:cNvPr id="3" name="Espaço Reservado para Conteúdo 2"/>
          <p:cNvSpPr>
            <a:spLocks noGrp="1"/>
          </p:cNvSpPr>
          <p:nvPr>
            <p:ph idx="1"/>
          </p:nvPr>
        </p:nvSpPr>
        <p:spPr>
          <a:xfrm>
            <a:off x="590698" y="2139816"/>
            <a:ext cx="7958217" cy="3896360"/>
          </a:xfrm>
        </p:spPr>
        <p:txBody>
          <a:bodyPr>
            <a:noAutofit/>
          </a:bodyPr>
          <a:lstStyle/>
          <a:p>
            <a:r>
              <a:rPr lang="pt-BR" sz="2400" dirty="0"/>
              <a:t>Jesus, desejando propagar a Boa Nova, chamou doze corações para as bases da sementeira, setenta para a anunciação dos postulados de amor e quinhentos para alargarem as fronteiras do Reino dos Céus entre os homens da Terra. E até hoje, como abençoado Pastor Infatigável, continua unindo as ovelhas em torno do seu Apostolado…</a:t>
            </a:r>
            <a:endParaRPr lang="pt-BR" sz="2800" dirty="0"/>
          </a:p>
        </p:txBody>
      </p:sp>
      <p:sp>
        <p:nvSpPr>
          <p:cNvPr id="2" name="CaixaDeTexto 1"/>
          <p:cNvSpPr txBox="1"/>
          <p:nvPr/>
        </p:nvSpPr>
        <p:spPr>
          <a:xfrm>
            <a:off x="9305365" y="3160059"/>
            <a:ext cx="2316684" cy="1846659"/>
          </a:xfrm>
          <a:prstGeom prst="rect">
            <a:avLst/>
          </a:prstGeom>
          <a:noFill/>
        </p:spPr>
        <p:txBody>
          <a:bodyPr wrap="square" rtlCol="0">
            <a:spAutoFit/>
          </a:bodyPr>
          <a:lstStyle/>
          <a:p>
            <a:pPr algn="ctr"/>
            <a:r>
              <a:rPr lang="pt-BR" sz="1600" dirty="0">
                <a:solidFill>
                  <a:srgbClr val="217D46"/>
                </a:solidFill>
                <a:latin typeface="+mj-lt"/>
              </a:rPr>
              <a:t>José Lopes Neto, </a:t>
            </a:r>
            <a:r>
              <a:rPr lang="pt-BR" sz="1600" b="1" dirty="0">
                <a:solidFill>
                  <a:srgbClr val="217D46"/>
                </a:solidFill>
                <a:latin typeface="+mj-lt"/>
              </a:rPr>
              <a:t>Sementeira da Fraternidade</a:t>
            </a:r>
            <a:r>
              <a:rPr lang="pt-BR" sz="1600">
                <a:solidFill>
                  <a:srgbClr val="217D46"/>
                </a:solidFill>
                <a:latin typeface="+mj-lt"/>
              </a:rPr>
              <a:t>, cap</a:t>
            </a:r>
            <a:r>
              <a:rPr lang="pt-BR" sz="1600" dirty="0">
                <a:solidFill>
                  <a:srgbClr val="217D46"/>
                </a:solidFill>
                <a:latin typeface="+mj-lt"/>
              </a:rPr>
              <a:t>. 42, Divaldo Franco/Diversos Espíritos, Livraria Espírita Alvorada,1979</a:t>
            </a:r>
            <a:endParaRPr lang="pt-BR" dirty="0">
              <a:solidFill>
                <a:srgbClr val="217D46"/>
              </a:solidFill>
              <a:latin typeface="+mj-lt"/>
            </a:endParaRPr>
          </a:p>
          <a:p>
            <a:pPr algn="ctr"/>
            <a:endParaRPr lang="pt-BR" sz="1600" dirty="0">
              <a:solidFill>
                <a:srgbClr val="217D46"/>
              </a:solidFill>
              <a:latin typeface="+mj-lt"/>
            </a:endParaRPr>
          </a:p>
        </p:txBody>
      </p:sp>
      <p:sp>
        <p:nvSpPr>
          <p:cNvPr id="5" name="Colchete duplo 4"/>
          <p:cNvSpPr/>
          <p:nvPr/>
        </p:nvSpPr>
        <p:spPr>
          <a:xfrm>
            <a:off x="9202057" y="3003746"/>
            <a:ext cx="2419992" cy="2002972"/>
          </a:xfrm>
          <a:prstGeom prst="bracketPair">
            <a:avLst/>
          </a:prstGeom>
          <a:ln w="44450">
            <a:solidFill>
              <a:srgbClr val="D2B4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1978129709"/>
      </p:ext>
    </p:extLst>
  </p:cSld>
  <p:clrMapOvr>
    <a:masterClrMapping/>
  </p:clrMapOvr>
  <mc:AlternateContent xmlns:mc="http://schemas.openxmlformats.org/markup-compatibility/2006" xmlns:p14="http://schemas.microsoft.com/office/powerpoint/2010/main">
    <mc:Choice Requires="p14">
      <p:transition spd="slow" p14:dur="2500">
        <p14:pan dir="u"/>
      </p:transition>
    </mc:Choice>
    <mc:Fallback xmlns="">
      <p:transition spd="slow">
        <p:fade/>
      </p:transition>
    </mc:Fallback>
  </mc:AlternateContent>
</p:sld>
</file>

<file path=ppt/theme/theme1.xml><?xml version="1.0" encoding="utf-8"?>
<a:theme xmlns:a="http://schemas.openxmlformats.org/drawingml/2006/main" name="Welcome to PowerPoint_TP102923943">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WelcomeDoc" id="{E1E7EDF9-8B79-4E5D-B508-2301E35CD219}" vid="{4342E303-0389-44F2-B6F0-C13C203CC59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D8DBC0A1-66E1-4B9D-88C2-9B3A32A2147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Bem-vindo ao PowerPoint</Template>
  <TotalTime>0</TotalTime>
  <Words>3301</Words>
  <Application>Microsoft Office PowerPoint</Application>
  <PresentationFormat>Personalizar</PresentationFormat>
  <Paragraphs>161</Paragraphs>
  <Slides>43</Slides>
  <Notes>6</Notes>
  <HiddenSlides>0</HiddenSlides>
  <MMClips>0</MMClips>
  <ScaleCrop>false</ScaleCrop>
  <HeadingPairs>
    <vt:vector size="4" baseType="variant">
      <vt:variant>
        <vt:lpstr>Tema</vt:lpstr>
      </vt:variant>
      <vt:variant>
        <vt:i4>1</vt:i4>
      </vt:variant>
      <vt:variant>
        <vt:lpstr>Títulos de slides</vt:lpstr>
      </vt:variant>
      <vt:variant>
        <vt:i4>43</vt:i4>
      </vt:variant>
    </vt:vector>
  </HeadingPairs>
  <TitlesOfParts>
    <vt:vector size="44" baseType="lpstr">
      <vt:lpstr>Welcome to PowerPoint_TP102923943</vt:lpstr>
      <vt:lpstr>I ENCONTRO ESTADUAL DE UNIFICAÇÃO E EXPANSÃO DO MOVIMENTO ESPÍRITA</vt:lpstr>
      <vt:lpstr>Apresentação do PowerPoint</vt:lpstr>
      <vt:lpstr>Apresentação do PowerPoint</vt:lpstr>
      <vt:lpstr>Unificação: O que é? </vt:lpstr>
      <vt:lpstr>Unificação: O que é? </vt:lpstr>
      <vt:lpstr>Unificação: O que é? </vt:lpstr>
      <vt:lpstr>Unificação: O que é? </vt:lpstr>
      <vt:lpstr>Unificação: O que é? </vt:lpstr>
      <vt:lpstr>Apresentação do PowerPoint</vt:lpstr>
      <vt:lpstr>Unificação: O que é? </vt:lpstr>
      <vt:lpstr>Unificação: O que é? </vt:lpstr>
      <vt:lpstr>Unificação: O que é? </vt:lpstr>
      <vt:lpstr>Apresentação do PowerPoint</vt:lpstr>
      <vt:lpstr>Unificação: Como fazer? </vt:lpstr>
      <vt:lpstr>Unificação: Como fazer? </vt:lpstr>
      <vt:lpstr>Unificação: Como fazer? </vt:lpstr>
      <vt:lpstr>Unificação: Como fazer? </vt:lpstr>
      <vt:lpstr>Unificação: Como fazer? </vt:lpstr>
      <vt:lpstr>Unificação: Como fazer? </vt:lpstr>
      <vt:lpstr>Unificação: Como fazer? </vt:lpstr>
      <vt:lpstr>Apresentação do PowerPoint</vt:lpstr>
      <vt:lpstr>Unificação: O que queremos? </vt:lpstr>
      <vt:lpstr>Unificação: O que queremos? </vt:lpstr>
      <vt:lpstr>Unificação: O que queremos? </vt:lpstr>
      <vt:lpstr>Apresentação do PowerPoint</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Diretrizes ao Sistema Federativo Estadual</vt:lpstr>
      <vt:lpstr>Apresentação do PowerPoint</vt:lpstr>
      <vt:lpstr>Apresentação do PowerPoint</vt:lpstr>
      <vt:lpstr>Apresentação do PowerPoint</vt:lpstr>
      <vt:lpstr>Apresentação do PowerPoint</vt:lpstr>
      <vt:lpstr>Apresentação do PowerPoint</vt:lpstr>
      <vt:lpstr>I ENCONTRO ESTADUAL DE UNIFICAÇÃO E EXPANSÃO DO MOVIMENTO ESPÍRITA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2016-11-02T23:01:26Z</dcterms:created>
  <dcterms:modified xsi:type="dcterms:W3CDTF">2020-01-27T12:29:14Z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TC029239449991</vt:lpwstr>
  </property>
</Properties>
</file>