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65" r:id="rId5"/>
    <p:sldId id="263" r:id="rId6"/>
    <p:sldId id="260" r:id="rId7"/>
    <p:sldId id="259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0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58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44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48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92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4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21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6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3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01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3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420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31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13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64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22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0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568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minhosluz.com.br/pesquisa_verb.asp?s=nada" TargetMode="External"/><Relationship Id="rId2" Type="http://schemas.openxmlformats.org/officeDocument/2006/relationships/hyperlink" Target="http://www.caminhosluz.com.br/pesquisa_verb.asp?s=be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56633" y="1985248"/>
            <a:ext cx="9001462" cy="2387600"/>
          </a:xfrm>
        </p:spPr>
        <p:txBody>
          <a:bodyPr>
            <a:normAutofit/>
          </a:bodyPr>
          <a:lstStyle/>
          <a:p>
            <a:r>
              <a:rPr lang="pt-BR" sz="8000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</a:rPr>
              <a:t>JORNAL MUNDO ESPÍRITA</a:t>
            </a:r>
          </a:p>
        </p:txBody>
      </p:sp>
    </p:spTree>
    <p:extLst>
      <p:ext uri="{BB962C8B-B14F-4D97-AF65-F5344CB8AC3E}">
        <p14:creationId xmlns:p14="http://schemas.microsoft.com/office/powerpoint/2010/main" val="24805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76" y="198181"/>
            <a:ext cx="11719775" cy="6370043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3335628" y="1712890"/>
            <a:ext cx="5009882" cy="3271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700" y="2424916"/>
            <a:ext cx="3039737" cy="171134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189" y="4250631"/>
            <a:ext cx="121920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54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22230" y="665752"/>
            <a:ext cx="9058141" cy="4026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ln>
                  <a:solidFill>
                    <a:srgbClr val="0070C0"/>
                  </a:solidFill>
                </a:ln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Lições para a vida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Macatuba interior de São Paulo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Dr. Calixto Felipe </a:t>
            </a:r>
            <a:r>
              <a:rPr lang="pt-BR" sz="4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Hueb</a:t>
            </a: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Projeto Plantar</a:t>
            </a:r>
          </a:p>
        </p:txBody>
      </p:sp>
      <p:sp>
        <p:nvSpPr>
          <p:cNvPr id="3" name="Retângulo 2"/>
          <p:cNvSpPr/>
          <p:nvPr/>
        </p:nvSpPr>
        <p:spPr>
          <a:xfrm>
            <a:off x="491369" y="5555836"/>
            <a:ext cx="11200887" cy="59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Mundo Espirita Novembro de 2019 número 1624/ edição 87-pg 5</a:t>
            </a:r>
          </a:p>
        </p:txBody>
      </p:sp>
    </p:spTree>
    <p:extLst>
      <p:ext uri="{BB962C8B-B14F-4D97-AF65-F5344CB8AC3E}">
        <p14:creationId xmlns:p14="http://schemas.microsoft.com/office/powerpoint/2010/main" val="119335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3092" y="292318"/>
            <a:ext cx="5666015" cy="643561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pt-BR" sz="2800" dirty="0">
                <a:effectLst/>
              </a:rPr>
              <a:t>Projeto Plantar – Mais um Projeto exitoso em nosso </a:t>
            </a:r>
            <a:r>
              <a:rPr lang="pt-BR" sz="2800" dirty="0" smtClean="0">
                <a:effectLst/>
              </a:rPr>
              <a:t>país</a:t>
            </a:r>
          </a:p>
          <a:p>
            <a:pPr marL="0" indent="0" algn="ctr">
              <a:buNone/>
            </a:pPr>
            <a:endParaRPr lang="pt-BR" sz="2800" dirty="0">
              <a:effectLst/>
            </a:endParaRPr>
          </a:p>
          <a:p>
            <a:pPr marL="0" indent="0">
              <a:buNone/>
            </a:pPr>
            <a:r>
              <a:rPr lang="pt-BR" sz="2300" dirty="0">
                <a:effectLst/>
              </a:rPr>
              <a:t>Cada um com suas ferramentas pode ajudar o meio ambiente. Em Macatuba, no interior de São Paulo, um médico doa uma muda de árvore a cada parto que faz.</a:t>
            </a:r>
          </a:p>
          <a:p>
            <a:pPr marL="0" indent="0">
              <a:buNone/>
            </a:pPr>
            <a:r>
              <a:rPr lang="pt-BR" sz="2300" dirty="0">
                <a:effectLst/>
              </a:rPr>
              <a:t>Com esse trabalho, o ginecologista Calixto Felipe </a:t>
            </a:r>
            <a:r>
              <a:rPr lang="pt-BR" sz="2300" dirty="0" err="1">
                <a:effectLst/>
              </a:rPr>
              <a:t>Hueb</a:t>
            </a:r>
            <a:r>
              <a:rPr lang="pt-BR" sz="2300" dirty="0">
                <a:effectLst/>
              </a:rPr>
              <a:t>, de 69 anos, conseguiu plantar mais de mil árvores na cidade.</a:t>
            </a:r>
          </a:p>
          <a:p>
            <a:pPr marL="0" indent="0">
              <a:buNone/>
            </a:pPr>
            <a:r>
              <a:rPr lang="pt-BR" sz="2300" dirty="0">
                <a:effectLst/>
              </a:rPr>
              <a:t>O Projeto </a:t>
            </a:r>
            <a:r>
              <a:rPr lang="pt-BR" sz="2300" i="1" dirty="0">
                <a:effectLst/>
              </a:rPr>
              <a:t>Plantar</a:t>
            </a:r>
            <a:r>
              <a:rPr lang="pt-BR" sz="2300" dirty="0">
                <a:effectLst/>
              </a:rPr>
              <a:t> surgiu em 2001. O médico queria transformar o momento de um nascimento em algo marcante.</a:t>
            </a:r>
          </a:p>
          <a:p>
            <a:pPr marL="0" indent="0">
              <a:buNone/>
            </a:pPr>
            <a:r>
              <a:rPr lang="pt-BR" sz="2300" i="1" dirty="0">
                <a:effectLst/>
              </a:rPr>
              <a:t>Além da minha preocupação com o meio ambiente, achava muito frio apenas realizar o parto e mais nada. Agora, entrego o diploma de mãe, que vai com a foto do recém-nascido e a muda da árvore, para que possa cuidar do filho e dar sua contribuição ao meio ambiente, que é uma forma de também ajudar a preservar o futuro do filho</a:t>
            </a:r>
            <a:r>
              <a:rPr lang="pt-BR" sz="2300" dirty="0">
                <a:effectLst/>
              </a:rPr>
              <a:t>, declarou</a:t>
            </a:r>
            <a:r>
              <a:rPr lang="pt-BR" sz="2300" dirty="0" smtClean="0">
                <a:effectLst/>
              </a:rPr>
              <a:t>.</a:t>
            </a:r>
          </a:p>
          <a:p>
            <a:pPr marL="0" indent="0">
              <a:buNone/>
            </a:pPr>
            <a:r>
              <a:rPr lang="pt-BR" sz="2300" dirty="0">
                <a:effectLst/>
              </a:rPr>
              <a:t>Ele afirma que, na época, foi desencorajado por diversas pessoas que não acreditavam que o </a:t>
            </a:r>
            <a:r>
              <a:rPr lang="pt-BR" sz="2300" i="1" dirty="0">
                <a:effectLst/>
              </a:rPr>
              <a:t>Projeto</a:t>
            </a:r>
            <a:r>
              <a:rPr lang="pt-BR" sz="2300" dirty="0">
                <a:effectLst/>
              </a:rPr>
              <a:t> funcionaria.</a:t>
            </a:r>
          </a:p>
          <a:p>
            <a:pPr marL="0" indent="0">
              <a:buNone/>
            </a:pPr>
            <a:r>
              <a:rPr lang="pt-BR" sz="2300" i="1" dirty="0">
                <a:effectLst/>
              </a:rPr>
              <a:t>No início, eu pagava com o próprio dinheiro pelas mudas de árvores frutíferas e não frutíferas, </a:t>
            </a:r>
            <a:r>
              <a:rPr lang="pt-BR" sz="2300" dirty="0">
                <a:effectLst/>
              </a:rPr>
              <a:t>disse</a:t>
            </a:r>
            <a:r>
              <a:rPr lang="pt-BR" sz="2300" dirty="0" smtClean="0">
                <a:effectLst/>
              </a:rPr>
              <a:t>.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6242956" y="440872"/>
            <a:ext cx="5666015" cy="62870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dirty="0" smtClean="0">
                <a:effectLst/>
              </a:rPr>
              <a:t>Mas</a:t>
            </a:r>
            <a:r>
              <a:rPr lang="pt-BR" dirty="0">
                <a:effectLst/>
              </a:rPr>
              <a:t>, em 2014 a ideia se transformou em Projeto de lei.</a:t>
            </a:r>
          </a:p>
          <a:p>
            <a:pPr marL="0" indent="0">
              <a:buNone/>
            </a:pPr>
            <a:r>
              <a:rPr lang="pt-BR" dirty="0">
                <a:effectLst/>
              </a:rPr>
              <a:t>Com isso, a prefeitura passou a custear todas as mudas e os bebês que nascem na maternidade ganham a sua própria árvore.</a:t>
            </a:r>
          </a:p>
          <a:p>
            <a:pPr marL="0" indent="0">
              <a:buNone/>
            </a:pPr>
            <a:r>
              <a:rPr lang="pt-BR" dirty="0">
                <a:effectLst/>
              </a:rPr>
              <a:t>Todos os médicos da maternidade foram integrados ao </a:t>
            </a:r>
            <a:r>
              <a:rPr lang="pt-BR" i="1" dirty="0">
                <a:effectLst/>
              </a:rPr>
              <a:t>Projeto</a:t>
            </a:r>
            <a:r>
              <a:rPr lang="pt-BR" dirty="0">
                <a:effectLst/>
              </a:rPr>
              <a:t> que une vida e preservação ambiental.</a:t>
            </a:r>
          </a:p>
          <a:p>
            <a:pPr marL="0" indent="0">
              <a:buNone/>
            </a:pPr>
            <a:r>
              <a:rPr lang="pt-BR" i="1" dirty="0">
                <a:effectLst/>
              </a:rPr>
              <a:t>Quem tem quintal, priorizamos árvores frutíferas como mudas de manga, abacate. Já quem vai plantar em praças ou áreas públicas, entregamos mudas não frutíferas</a:t>
            </a:r>
            <a:r>
              <a:rPr lang="pt-BR" dirty="0">
                <a:effectLst/>
              </a:rPr>
              <a:t>, explica.</a:t>
            </a:r>
          </a:p>
          <a:p>
            <a:pPr marL="0" indent="0">
              <a:buNone/>
            </a:pPr>
            <a:r>
              <a:rPr lang="pt-BR" dirty="0">
                <a:effectLst/>
              </a:rPr>
              <a:t>Após o parto, as mães que são presenteadas pelo médico fazem questão de manter contato com o profissional seja pessoalmente ou pelas redes sociais.</a:t>
            </a:r>
          </a:p>
          <a:p>
            <a:pPr marL="0" indent="0">
              <a:buNone/>
            </a:pPr>
            <a:r>
              <a:rPr lang="pt-BR" i="1" dirty="0">
                <a:effectLst/>
              </a:rPr>
              <a:t>Elas me mandam fotos ou postam na minha rede social o crescimento do filho e da árvore. Eu fico muito feliz</a:t>
            </a:r>
            <a:r>
              <a:rPr lang="pt-BR" dirty="0">
                <a:effectLst/>
              </a:rPr>
              <a:t>, declara o médico.</a:t>
            </a:r>
          </a:p>
          <a:p>
            <a:pPr marL="0" indent="0">
              <a:buNone/>
            </a:pPr>
            <a:r>
              <a:rPr lang="pt-BR" dirty="0">
                <a:effectLst/>
              </a:rPr>
              <a:t>Próximo à aposentadoria, Calixto Felipe </a:t>
            </a:r>
            <a:r>
              <a:rPr lang="pt-BR" dirty="0" err="1">
                <a:effectLst/>
              </a:rPr>
              <a:t>Hueb</a:t>
            </a:r>
            <a:r>
              <a:rPr lang="pt-BR" dirty="0">
                <a:effectLst/>
              </a:rPr>
              <a:t> diz que se sente muito orgulhoso de ver que o </a:t>
            </a:r>
            <a:r>
              <a:rPr lang="pt-BR" i="1" dirty="0">
                <a:effectLst/>
              </a:rPr>
              <a:t>Projeto</a:t>
            </a:r>
            <a:r>
              <a:rPr lang="pt-BR" dirty="0">
                <a:effectLst/>
              </a:rPr>
              <a:t> deu certo.</a:t>
            </a:r>
          </a:p>
          <a:p>
            <a:pPr marL="0" indent="0">
              <a:buNone/>
            </a:pPr>
            <a:r>
              <a:rPr lang="pt-BR" i="1" dirty="0">
                <a:effectLst/>
              </a:rPr>
              <a:t>Quero continuar fazendo isso até morrer. Meu sonho é que esse Projeto nunca morra, até porque ele está relacionado ao nascimento. E gostaria que se estendesse por vários lugares</a:t>
            </a:r>
            <a:r>
              <a:rPr lang="pt-BR" dirty="0">
                <a:effectLst/>
              </a:rPr>
              <a:t>, concluiu.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201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887" y="481575"/>
            <a:ext cx="9478851" cy="573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7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 imagem pode conter: 1 pess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2" y="90152"/>
            <a:ext cx="5382340" cy="655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842716" y="673135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dirty="0">
                <a:latin typeface="Helvetica" panose="020B0604020202020204" pitchFamily="34" charset="0"/>
              </a:rPr>
              <a:t>Mudas de árvores são entregues para crianças nascidas no Hospital Municipal Cristo Redentor.</a:t>
            </a:r>
          </a:p>
          <a:p>
            <a:r>
              <a:rPr lang="pt-BR" sz="2800" dirty="0">
                <a:latin typeface="Helvetica" panose="020B0604020202020204" pitchFamily="34" charset="0"/>
              </a:rPr>
              <a:t>Para cada bebê que nasce em Terra Rica uma muda de árvore é doada.</a:t>
            </a:r>
          </a:p>
          <a:p>
            <a:r>
              <a:rPr lang="pt-BR" sz="2800" dirty="0">
                <a:latin typeface="Helvetica" panose="020B0604020202020204" pitchFamily="34" charset="0"/>
              </a:rPr>
              <a:t>A iniciativa tem como objetivo celebrar a vida e cuidar do meio ambiente. A partir da entrega de uma muda nativa ou frutífera às mães das crianças que nascem no Hospital é gerado um vínculo afetivo e social. Boas ideias tem que ser colocadas em prática!</a:t>
            </a:r>
            <a:endParaRPr lang="pt-BR" sz="2800" b="0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28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imagem pode conter: 4 pessoas, pessoas sentadas e pessoas em p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435" y="234637"/>
            <a:ext cx="8421755" cy="630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61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287888" y="309092"/>
            <a:ext cx="522882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/>
              <a:t>Ante o </a:t>
            </a:r>
            <a:r>
              <a:rPr lang="pt-BR" sz="2400" dirty="0">
                <a:hlinkClick r:id="rId2"/>
              </a:rPr>
              <a:t>bem</a:t>
            </a:r>
            <a:r>
              <a:rPr lang="pt-BR" sz="2400" dirty="0"/>
              <a:t> a fazer</a:t>
            </a:r>
            <a:br>
              <a:rPr lang="pt-BR" sz="2400" dirty="0"/>
            </a:br>
            <a:r>
              <a:rPr lang="pt-BR" sz="2400" dirty="0"/>
              <a:t>Não digas: “impossível”.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No amparo aos semelhantes,</a:t>
            </a:r>
            <a:br>
              <a:rPr lang="pt-BR" sz="2400" dirty="0"/>
            </a:br>
            <a:r>
              <a:rPr lang="pt-BR" sz="2400" dirty="0"/>
              <a:t>Não fales: “</a:t>
            </a:r>
            <a:r>
              <a:rPr lang="pt-BR" sz="2400" dirty="0">
                <a:hlinkClick r:id="rId3"/>
              </a:rPr>
              <a:t>nada</a:t>
            </a:r>
            <a:r>
              <a:rPr lang="pt-BR" sz="2400" dirty="0"/>
              <a:t> sou”.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Estende as mãos e serve,</a:t>
            </a:r>
            <a:br>
              <a:rPr lang="pt-BR" sz="2400" dirty="0"/>
            </a:br>
            <a:r>
              <a:rPr lang="pt-BR" sz="2400" dirty="0"/>
              <a:t>O Céu te escuta e vê.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Lembra a tomada humilde</a:t>
            </a:r>
            <a:br>
              <a:rPr lang="pt-BR" sz="2400" dirty="0"/>
            </a:br>
            <a:r>
              <a:rPr lang="pt-BR" sz="2400" dirty="0"/>
              <a:t>Comunicando a luz.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Faze o melhor que possas</a:t>
            </a:r>
            <a:br>
              <a:rPr lang="pt-BR" sz="2400" dirty="0"/>
            </a:br>
            <a:r>
              <a:rPr lang="pt-BR" sz="2400" dirty="0"/>
              <a:t>E o melhor surgirá.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Deus é auxílio em ti.</a:t>
            </a:r>
            <a:br>
              <a:rPr lang="pt-BR" sz="2400" dirty="0"/>
            </a:br>
            <a:r>
              <a:rPr lang="pt-BR" sz="2400" dirty="0"/>
              <a:t>Age e funcionará.</a:t>
            </a:r>
          </a:p>
        </p:txBody>
      </p:sp>
      <p:sp>
        <p:nvSpPr>
          <p:cNvPr id="5" name="Retângulo 4"/>
          <p:cNvSpPr/>
          <p:nvPr/>
        </p:nvSpPr>
        <p:spPr>
          <a:xfrm>
            <a:off x="7714447" y="5827673"/>
            <a:ext cx="3515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</a:rPr>
              <a:t>Do livro: Deus Sempre, Médium: Francisco Cândido Xavier-</a:t>
            </a:r>
          </a:p>
          <a:p>
            <a:r>
              <a:rPr lang="pt-BR" dirty="0">
                <a:latin typeface="arial" panose="020B0604020202020204" pitchFamily="34" charset="0"/>
              </a:rPr>
              <a:t>Emmanuel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712" y="420643"/>
            <a:ext cx="5280336" cy="528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5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Damasco</Template>
  <TotalTime>51</TotalTime>
  <Words>383</Words>
  <Application>Microsoft Office PowerPoint</Application>
  <PresentationFormat>Personalizar</PresentationFormat>
  <Paragraphs>29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Damask</vt:lpstr>
      <vt:lpstr>JORNAL MUNDO ESPÍRITA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JORNAL MUNDO ESPÍRITA</dc:title>
  <dc:creator>Léia Silvia Scalla Menotti</dc:creator>
  <cp:lastModifiedBy>mary</cp:lastModifiedBy>
  <cp:revision>8</cp:revision>
  <dcterms:created xsi:type="dcterms:W3CDTF">2020-02-14T03:42:33Z</dcterms:created>
  <dcterms:modified xsi:type="dcterms:W3CDTF">2020-03-02T13:59:12Z</dcterms:modified>
</cp:coreProperties>
</file>