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9" r:id="rId3"/>
    <p:sldId id="275" r:id="rId4"/>
    <p:sldId id="257" r:id="rId5"/>
    <p:sldId id="260" r:id="rId6"/>
    <p:sldId id="258" r:id="rId7"/>
    <p:sldId id="271" r:id="rId8"/>
    <p:sldId id="272" r:id="rId9"/>
    <p:sldId id="274" r:id="rId10"/>
    <p:sldId id="270" r:id="rId11"/>
    <p:sldId id="259" r:id="rId12"/>
    <p:sldId id="273" r:id="rId13"/>
  </p:sldIdLst>
  <p:sldSz cx="12192000" cy="6858000"/>
  <p:notesSz cx="6858000" cy="9144000"/>
  <p:defaultTextStyle>
    <a:defPPr rtl="0"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pos="3840" userDrawn="1">
          <p15:clr>
            <a:srgbClr val="A4A3A4"/>
          </p15:clr>
        </p15:guide>
        <p15:guide id="7" orient="horz" pos="2500" userDrawn="1">
          <p15:clr>
            <a:srgbClr val="A4A3A4"/>
          </p15:clr>
        </p15:guide>
        <p15:guide id="8" pos="495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F1E4"/>
    <a:srgbClr val="B8D3E8"/>
    <a:srgbClr val="197DCE"/>
    <a:srgbClr val="BC7FBB"/>
    <a:srgbClr val="7FC6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284E427A-3D55-4303-BF80-6455036E1DE7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6" autoAdjust="0"/>
    <p:restoredTop sz="94291" autoAdjust="0"/>
  </p:normalViewPr>
  <p:slideViewPr>
    <p:cSldViewPr snapToGrid="0" showGuides="1">
      <p:cViewPr>
        <p:scale>
          <a:sx n="73" d="100"/>
          <a:sy n="73" d="100"/>
        </p:scale>
        <p:origin x="-102" y="-306"/>
      </p:cViewPr>
      <p:guideLst>
        <p:guide orient="horz" pos="2500"/>
        <p:guide pos="3840"/>
        <p:guide pos="495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02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xmlns="" id="{BA013A81-3DCA-48FF-B1B3-A7C975A2780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A1C77BA0-3528-427C-9BE2-79D49213FF4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0CA8AD6-541D-4F37-AFE4-04FC307C78AB}" type="datetime1">
              <a:rPr lang="pt-BR" smtClean="0"/>
              <a:t>02/03/2020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29A05A8F-DB20-403E-B1F6-934526320FE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t-BR"/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xmlns="" id="{A1B1CAF2-EBF9-46DA-A085-6592F733081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40DF807-07AB-4E04-861A-CD3923A871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376836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pt-BR" noProof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1C53725-7F3C-4879-A243-CB03AAB6FE4C}" type="datetime1">
              <a:rPr lang="pt-BR" noProof="0" smtClean="0"/>
              <a:t>02/03/2020</a:t>
            </a:fld>
            <a:endParaRPr lang="pt-BR" noProof="0"/>
          </a:p>
        </p:txBody>
      </p:sp>
      <p:sp>
        <p:nvSpPr>
          <p:cNvPr id="4" name="Espaço Reservado para Imagem do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t-BR" noProof="0"/>
          </a:p>
        </p:txBody>
      </p:sp>
      <p:sp>
        <p:nvSpPr>
          <p:cNvPr id="7" name="Espaço Reservado para o Número do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3D78A92-0141-4330-8F3E-FAADFAC23844}" type="slidenum">
              <a:rPr lang="pt-BR" noProof="0" smtClean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174888773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35173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3D78A92-0141-4330-8F3E-FAADFAC23844}" type="slidenum">
              <a:rPr lang="pt-BR" noProof="0" smtClean="0"/>
              <a:t>2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15031529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3D78A92-0141-4330-8F3E-FAADFAC23844}" type="slidenum">
              <a:rPr lang="pt-BR" noProof="0" smtClean="0"/>
              <a:t>3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3514205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20830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53793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58019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3D78A92-0141-4330-8F3E-FAADFAC23844}" type="slidenum">
              <a:rPr lang="pt-BR" noProof="0" smtClean="0"/>
              <a:t>7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3253641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3D78A92-0141-4330-8F3E-FAADFAC23844}" type="slidenum">
              <a:rPr lang="pt-BR" noProof="0" smtClean="0"/>
              <a:t>8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28526044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3D78A92-0141-4330-8F3E-FAADFAC23844}" type="slidenum">
              <a:rPr lang="pt-BR" noProof="0" smtClean="0"/>
              <a:t>9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25743138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3D78A92-0141-4330-8F3E-FAADFAC23844}" type="slidenum">
              <a:rPr lang="pt-BR" noProof="0" smtClean="0"/>
              <a:t>10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38174455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99639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3D78A92-0141-4330-8F3E-FAADFAC23844}" type="slidenum">
              <a:rPr lang="pt-BR" noProof="0" smtClean="0"/>
              <a:t>12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2248662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 com Da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extLst>
              <a:ext uri="{FF2B5EF4-FFF2-40B4-BE49-F238E27FC236}">
                <a16:creationId xmlns:a16="http://schemas.microsoft.com/office/drawing/2014/main" xmlns="" id="{1DAC5403-E1D0-4032-A9FE-410B2982643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xmlns="" id="{D846C517-01CF-4924-81A5-DAD4CE0BFA6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70000"/>
                </a:schemeClr>
              </a:gs>
              <a:gs pos="100000">
                <a:schemeClr val="accent3">
                  <a:alpha val="7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21" name="Espaço Reservado para Texto 26">
            <a:extLst>
              <a:ext uri="{FF2B5EF4-FFF2-40B4-BE49-F238E27FC236}">
                <a16:creationId xmlns:a16="http://schemas.microsoft.com/office/drawing/2014/main" xmlns="" id="{E013E669-E15F-4096-81CC-6637C4A9F9E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912235" y="1680191"/>
            <a:ext cx="4367531" cy="324417"/>
          </a:xfrm>
        </p:spPr>
        <p:txBody>
          <a:bodyPr rtlCol="0">
            <a:noAutofit/>
          </a:bodyPr>
          <a:lstStyle>
            <a:lvl1pPr marL="0" indent="0" algn="ctr">
              <a:buNone/>
              <a:defRPr sz="2000" b="1" i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pt-BR" noProof="0"/>
              <a:t>20AA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021" y="2107415"/>
            <a:ext cx="10117959" cy="2281355"/>
          </a:xfrm>
        </p:spPr>
        <p:txBody>
          <a:bodyPr rtlCol="0">
            <a:noAutofit/>
          </a:bodyPr>
          <a:lstStyle>
            <a:lvl1pPr algn="ctr">
              <a:defRPr sz="80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APRESENTAÇÃO</a:t>
            </a:r>
            <a:br>
              <a:rPr lang="pt-BR" noProof="0"/>
            </a:br>
            <a:r>
              <a:rPr lang="pt-BR" noProof="0"/>
              <a:t>TÍTULO</a:t>
            </a:r>
          </a:p>
        </p:txBody>
      </p:sp>
      <p:sp>
        <p:nvSpPr>
          <p:cNvPr id="23" name="Espaço Reservado para Texto 26">
            <a:extLst>
              <a:ext uri="{FF2B5EF4-FFF2-40B4-BE49-F238E27FC236}">
                <a16:creationId xmlns:a16="http://schemas.microsoft.com/office/drawing/2014/main" xmlns="" id="{5BB088E3-63C1-423F-A939-150B8E1F87A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912235" y="1333943"/>
            <a:ext cx="4367531" cy="324417"/>
          </a:xfrm>
        </p:spPr>
        <p:txBody>
          <a:bodyPr rtlCol="0">
            <a:noAutofit/>
          </a:bodyPr>
          <a:lstStyle>
            <a:lvl1pPr marL="0" indent="0" algn="ctr">
              <a:buNone/>
              <a:defRPr sz="2300" b="0" i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pt-BR" noProof="0"/>
              <a:t>Mês</a:t>
            </a:r>
          </a:p>
        </p:txBody>
      </p:sp>
      <p:sp>
        <p:nvSpPr>
          <p:cNvPr id="36" name="Espaço Reservado para Texto 14">
            <a:extLst>
              <a:ext uri="{FF2B5EF4-FFF2-40B4-BE49-F238E27FC236}">
                <a16:creationId xmlns:a16="http://schemas.microsoft.com/office/drawing/2014/main" xmlns="" id="{2A3D73F7-77EC-4576-B541-20C032F462DC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1050857" y="4720037"/>
            <a:ext cx="10090287" cy="1101897"/>
          </a:xfrm>
        </p:spPr>
        <p:txBody>
          <a:bodyPr rtlCol="0">
            <a:noAutofit/>
          </a:bodyPr>
          <a:lstStyle>
            <a:lvl1pPr marL="0" indent="0" algn="ctr">
              <a:buNone/>
              <a:defRPr sz="3500" b="0" i="0">
                <a:solidFill>
                  <a:schemeClr val="bg2"/>
                </a:solidFill>
              </a:defRPr>
            </a:lvl1pPr>
          </a:lstStyle>
          <a:p>
            <a:pPr lvl="0" rtl="0"/>
            <a:r>
              <a:rPr lang="pt-BR" noProof="0"/>
              <a:t>Apresentação</a:t>
            </a:r>
            <a:br>
              <a:rPr lang="pt-BR" noProof="0"/>
            </a:br>
            <a:r>
              <a:rPr lang="pt-BR" noProof="0"/>
              <a:t>Slogan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xmlns="" id="{6691BBC0-FAFE-4A57-9925-6182B74C4CB1}"/>
              </a:ext>
            </a:extLst>
          </p:cNvPr>
          <p:cNvSpPr/>
          <p:nvPr userDrawn="1"/>
        </p:nvSpPr>
        <p:spPr>
          <a:xfrm>
            <a:off x="4315432" y="4453465"/>
            <a:ext cx="3561136" cy="64008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396681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>
            <a:extLst>
              <a:ext uri="{FF2B5EF4-FFF2-40B4-BE49-F238E27FC236}">
                <a16:creationId xmlns:a16="http://schemas.microsoft.com/office/drawing/2014/main" xmlns="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834F3F28-2A24-40B5-AC8C-5A53DC799A96}"/>
              </a:ext>
            </a:extLst>
          </p:cNvPr>
          <p:cNvSpPr/>
          <p:nvPr userDrawn="1"/>
        </p:nvSpPr>
        <p:spPr>
          <a:xfrm>
            <a:off x="129540" y="3410712"/>
            <a:ext cx="11932920" cy="3319272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F097552-E3A8-41F6-B00B-4A39A247AA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981036"/>
            <a:ext cx="10515600" cy="782638"/>
          </a:xfrm>
        </p:spPr>
        <p:txBody>
          <a:bodyPr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SLIDE DIVISOR</a:t>
            </a:r>
          </a:p>
        </p:txBody>
      </p:sp>
      <p:sp>
        <p:nvSpPr>
          <p:cNvPr id="3" name="Espaço Reservado para o Número do Slide 2">
            <a:extLst>
              <a:ext uri="{FF2B5EF4-FFF2-40B4-BE49-F238E27FC236}">
                <a16:creationId xmlns:a16="http://schemas.microsoft.com/office/drawing/2014/main" xmlns="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>
              <a:defRPr b="1">
                <a:latin typeface="+mn-lt"/>
              </a:defRPr>
            </a:lvl1pPr>
          </a:lstStyle>
          <a:p>
            <a:pPr rtl="0"/>
            <a:fld id="{D495E168-DA5E-4888-8D8A-92B118324C14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xmlns="" id="{E7822F33-D675-4E6C-BD09-D9C78365BB41}"/>
              </a:ext>
            </a:extLst>
          </p:cNvPr>
          <p:cNvSpPr/>
          <p:nvPr userDrawn="1"/>
        </p:nvSpPr>
        <p:spPr>
          <a:xfrm>
            <a:off x="4070604" y="4804366"/>
            <a:ext cx="4050792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1" name="Espaço Reservado para Texto 2">
            <a:extLst>
              <a:ext uri="{FF2B5EF4-FFF2-40B4-BE49-F238E27FC236}">
                <a16:creationId xmlns:a16="http://schemas.microsoft.com/office/drawing/2014/main" xmlns="" id="{F4F6DD4A-6071-4D11-ABDB-28EA5AC8715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942478"/>
            <a:ext cx="10515600" cy="459082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lang="en-US" sz="2300">
                <a:solidFill>
                  <a:schemeClr val="bg2"/>
                </a:solidFill>
              </a:defRPr>
            </a:lvl1pPr>
          </a:lstStyle>
          <a:p>
            <a:pPr marL="228600" lvl="0" indent="-228600" algn="ctr" rtl="0"/>
            <a:r>
              <a:rPr lang="pt-BR" noProof="0"/>
              <a:t>Editar estilos de texto Mestre</a:t>
            </a:r>
          </a:p>
        </p:txBody>
      </p:sp>
    </p:spTree>
    <p:extLst>
      <p:ext uri="{BB962C8B-B14F-4D97-AF65-F5344CB8AC3E}">
        <p14:creationId xmlns:p14="http://schemas.microsoft.com/office/powerpoint/2010/main" val="382347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, Sub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>
            <a:extLst>
              <a:ext uri="{FF2B5EF4-FFF2-40B4-BE49-F238E27FC236}">
                <a16:creationId xmlns:a16="http://schemas.microsoft.com/office/drawing/2014/main" xmlns="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834F3F28-2A24-40B5-AC8C-5A53DC799A96}"/>
              </a:ext>
            </a:extLst>
          </p:cNvPr>
          <p:cNvSpPr/>
          <p:nvPr userDrawn="1"/>
        </p:nvSpPr>
        <p:spPr>
          <a:xfrm>
            <a:off x="129540" y="128016"/>
            <a:ext cx="685800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F097552-E3A8-41F6-B00B-4A39A247AA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248" y="1169256"/>
            <a:ext cx="5285914" cy="782638"/>
          </a:xfrm>
        </p:spPr>
        <p:txBody>
          <a:bodyPr rtlCol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LAYOUT DE TEXTO 1</a:t>
            </a:r>
          </a:p>
        </p:txBody>
      </p:sp>
      <p:sp>
        <p:nvSpPr>
          <p:cNvPr id="3" name="Espaço Reservado para o Número do Slide 2">
            <a:extLst>
              <a:ext uri="{FF2B5EF4-FFF2-40B4-BE49-F238E27FC236}">
                <a16:creationId xmlns:a16="http://schemas.microsoft.com/office/drawing/2014/main" xmlns="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2" name="Espaço Reservado para Texto 17">
            <a:extLst>
              <a:ext uri="{FF2B5EF4-FFF2-40B4-BE49-F238E27FC236}">
                <a16:creationId xmlns:a16="http://schemas.microsoft.com/office/drawing/2014/main" xmlns="" id="{028AD4F5-2320-4533-9EC4-9832091E65C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41248" y="2136036"/>
            <a:ext cx="5285914" cy="857098"/>
          </a:xfrm>
        </p:spPr>
        <p:txBody>
          <a:bodyPr rtlCol="0">
            <a:normAutofit/>
          </a:bodyPr>
          <a:lstStyle>
            <a:lvl1pPr marL="0" indent="0" algn="l">
              <a:buNone/>
              <a:defRPr sz="2300">
                <a:solidFill>
                  <a:schemeClr val="bg2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xmlns="" id="{E7822F33-D675-4E6C-BD09-D9C78365BB41}"/>
              </a:ext>
            </a:extLst>
          </p:cNvPr>
          <p:cNvSpPr/>
          <p:nvPr userDrawn="1"/>
        </p:nvSpPr>
        <p:spPr>
          <a:xfrm>
            <a:off x="915026" y="1992586"/>
            <a:ext cx="2520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4" name="Espaço Reservado para Texto 14">
            <a:extLst>
              <a:ext uri="{FF2B5EF4-FFF2-40B4-BE49-F238E27FC236}">
                <a16:creationId xmlns:a16="http://schemas.microsoft.com/office/drawing/2014/main" xmlns="" id="{302F0820-F94A-40EF-B3BE-26CD0CB5517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199" y="3100269"/>
            <a:ext cx="5288963" cy="2588637"/>
          </a:xfrm>
        </p:spPr>
        <p:txBody>
          <a:bodyPr lIns="0"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1600" b="0" i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pt-BR" noProof="0"/>
              <a:t>Editar estilos de texto Mestre</a:t>
            </a:r>
          </a:p>
        </p:txBody>
      </p:sp>
    </p:spTree>
    <p:extLst>
      <p:ext uri="{BB962C8B-B14F-4D97-AF65-F5344CB8AC3E}">
        <p14:creationId xmlns:p14="http://schemas.microsoft.com/office/powerpoint/2010/main" val="372139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>
            <a:extLst>
              <a:ext uri="{FF2B5EF4-FFF2-40B4-BE49-F238E27FC236}">
                <a16:creationId xmlns:a16="http://schemas.microsoft.com/office/drawing/2014/main" xmlns="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834F3F28-2A24-40B5-AC8C-5A53DC799A96}"/>
              </a:ext>
            </a:extLst>
          </p:cNvPr>
          <p:cNvSpPr/>
          <p:nvPr userDrawn="1"/>
        </p:nvSpPr>
        <p:spPr>
          <a:xfrm>
            <a:off x="129540" y="128016"/>
            <a:ext cx="11932920" cy="3319272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F097552-E3A8-41F6-B00B-4A39A247AA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248" y="1093460"/>
            <a:ext cx="5320386" cy="782638"/>
          </a:xfrm>
        </p:spPr>
        <p:txBody>
          <a:bodyPr rtlCol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LAYOUT DE TEXTO 2</a:t>
            </a:r>
          </a:p>
        </p:txBody>
      </p:sp>
      <p:sp>
        <p:nvSpPr>
          <p:cNvPr id="3" name="Espaço Reservado para o Número do Slide 2">
            <a:extLst>
              <a:ext uri="{FF2B5EF4-FFF2-40B4-BE49-F238E27FC236}">
                <a16:creationId xmlns:a16="http://schemas.microsoft.com/office/drawing/2014/main" xmlns="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2" name="Espaço Reservado para Texto 17">
            <a:extLst>
              <a:ext uri="{FF2B5EF4-FFF2-40B4-BE49-F238E27FC236}">
                <a16:creationId xmlns:a16="http://schemas.microsoft.com/office/drawing/2014/main" xmlns="" id="{028AD4F5-2320-4533-9EC4-9832091E65C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41248" y="2060240"/>
            <a:ext cx="5320386" cy="882524"/>
          </a:xfrm>
        </p:spPr>
        <p:txBody>
          <a:bodyPr rtlCol="0">
            <a:normAutofit/>
          </a:bodyPr>
          <a:lstStyle>
            <a:lvl1pPr marL="0" indent="0" algn="l">
              <a:buNone/>
              <a:defRPr sz="2300">
                <a:solidFill>
                  <a:schemeClr val="bg2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xmlns="" id="{E7822F33-D675-4E6C-BD09-D9C78365BB41}"/>
              </a:ext>
            </a:extLst>
          </p:cNvPr>
          <p:cNvSpPr/>
          <p:nvPr userDrawn="1"/>
        </p:nvSpPr>
        <p:spPr>
          <a:xfrm>
            <a:off x="914693" y="1916790"/>
            <a:ext cx="2520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1" name="Espaço Reservado para Texto 14">
            <a:extLst>
              <a:ext uri="{FF2B5EF4-FFF2-40B4-BE49-F238E27FC236}">
                <a16:creationId xmlns:a16="http://schemas.microsoft.com/office/drawing/2014/main" xmlns="" id="{4B6CBCCA-9781-462D-AF43-C6AAE3D1AAA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17897" y="1125545"/>
            <a:ext cx="4707842" cy="1849304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1600" b="0" i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pt-BR" noProof="0"/>
              <a:t>Editar estilos de texto Mestre</a:t>
            </a:r>
          </a:p>
        </p:txBody>
      </p:sp>
    </p:spTree>
    <p:extLst>
      <p:ext uri="{BB962C8B-B14F-4D97-AF65-F5344CB8AC3E}">
        <p14:creationId xmlns:p14="http://schemas.microsoft.com/office/powerpoint/2010/main" val="2599193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de Duas Seçõ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3" name="Espaço Reservado para o Número do Slide 2">
            <a:extLst>
              <a:ext uri="{FF2B5EF4-FFF2-40B4-BE49-F238E27FC236}">
                <a16:creationId xmlns:a16="http://schemas.microsoft.com/office/drawing/2014/main" xmlns="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8" name="Espaço Reservado para Texto 2">
            <a:extLst>
              <a:ext uri="{FF2B5EF4-FFF2-40B4-BE49-F238E27FC236}">
                <a16:creationId xmlns:a16="http://schemas.microsoft.com/office/drawing/2014/main" xmlns="" id="{03373955-AB5B-4186-8098-9DBA0AB2650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159649" y="2738211"/>
            <a:ext cx="4183650" cy="454353"/>
          </a:xfrm>
        </p:spPr>
        <p:txBody>
          <a:bodyPr rtlCol="0">
            <a:noAutofit/>
          </a:bodyPr>
          <a:lstStyle>
            <a:lvl1pPr marL="0" indent="0">
              <a:buNone/>
              <a:defRPr sz="3000" b="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t-BR" noProof="0"/>
              <a:t>Título da Seção 1</a:t>
            </a:r>
          </a:p>
        </p:txBody>
      </p:sp>
      <p:sp>
        <p:nvSpPr>
          <p:cNvPr id="9" name="Espaço Reservado para Texto 26">
            <a:extLst>
              <a:ext uri="{FF2B5EF4-FFF2-40B4-BE49-F238E27FC236}">
                <a16:creationId xmlns:a16="http://schemas.microsoft.com/office/drawing/2014/main" xmlns="" id="{B534F865-65DF-4129-9CE5-414E2493757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1" y="1835244"/>
            <a:ext cx="10515599" cy="629105"/>
          </a:xfrm>
        </p:spPr>
        <p:txBody>
          <a:bodyPr lIns="0" rIns="0" rtlCol="0">
            <a:noAutofit/>
          </a:bodyPr>
          <a:lstStyle>
            <a:lvl1pPr marL="0" indent="0" algn="ctr">
              <a:buNone/>
              <a:defRPr sz="2300" b="0" i="0">
                <a:solidFill>
                  <a:schemeClr val="bg2"/>
                </a:solidFill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10" name="Espaço Reservado para Texto 2">
            <a:extLst>
              <a:ext uri="{FF2B5EF4-FFF2-40B4-BE49-F238E27FC236}">
                <a16:creationId xmlns:a16="http://schemas.microsoft.com/office/drawing/2014/main" xmlns="" id="{23A3472E-32B4-4CAD-B5D0-420AA3FB4CE3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6627121" y="2738211"/>
            <a:ext cx="4183650" cy="454353"/>
          </a:xfrm>
        </p:spPr>
        <p:txBody>
          <a:bodyPr rtlCol="0">
            <a:noAutofit/>
          </a:bodyPr>
          <a:lstStyle>
            <a:lvl1pPr marL="0" indent="0">
              <a:buNone/>
              <a:defRPr sz="3000" b="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t-BR" noProof="0"/>
              <a:t>Título da Seção 2</a:t>
            </a:r>
          </a:p>
        </p:txBody>
      </p:sp>
      <p:sp>
        <p:nvSpPr>
          <p:cNvPr id="11" name="Espaço Reservado para Texto 26">
            <a:extLst>
              <a:ext uri="{FF2B5EF4-FFF2-40B4-BE49-F238E27FC236}">
                <a16:creationId xmlns:a16="http://schemas.microsoft.com/office/drawing/2014/main" xmlns="" id="{1AEED068-3EA0-4BF4-875C-02473E9EB0C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159649" y="3428501"/>
            <a:ext cx="4365625" cy="2333625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defRPr sz="1600">
                <a:solidFill>
                  <a:schemeClr val="bg1"/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12" name="Espaço Reservado para Texto 26">
            <a:extLst>
              <a:ext uri="{FF2B5EF4-FFF2-40B4-BE49-F238E27FC236}">
                <a16:creationId xmlns:a16="http://schemas.microsoft.com/office/drawing/2014/main" xmlns="" id="{3590B9DA-A2DF-4AE1-9A98-C7B84F48C3A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627121" y="3428501"/>
            <a:ext cx="4365625" cy="2333625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defRPr sz="1600">
                <a:solidFill>
                  <a:schemeClr val="bg1"/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xmlns="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57629"/>
            <a:ext cx="10515600" cy="1325563"/>
          </a:xfrm>
        </p:spPr>
        <p:txBody>
          <a:bodyPr lIns="0" rIns="0"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COMPARAÇÃO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xmlns="" id="{2D3F74C5-9ADD-4AE3-BCA5-88726CC2A1A3}"/>
              </a:ext>
            </a:extLst>
          </p:cNvPr>
          <p:cNvSpPr/>
          <p:nvPr userDrawn="1"/>
        </p:nvSpPr>
        <p:spPr>
          <a:xfrm>
            <a:off x="3913327" y="1667974"/>
            <a:ext cx="4365346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345037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do Grá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3" name="Espaço Reservado para o Número do Slide 2">
            <a:extLst>
              <a:ext uri="{FF2B5EF4-FFF2-40B4-BE49-F238E27FC236}">
                <a16:creationId xmlns:a16="http://schemas.microsoft.com/office/drawing/2014/main" xmlns="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9" name="Espaço Reservado para Texto 26">
            <a:extLst>
              <a:ext uri="{FF2B5EF4-FFF2-40B4-BE49-F238E27FC236}">
                <a16:creationId xmlns:a16="http://schemas.microsoft.com/office/drawing/2014/main" xmlns="" id="{B534F865-65DF-4129-9CE5-414E2493757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1248" y="3359239"/>
            <a:ext cx="4357688" cy="2252574"/>
          </a:xfrm>
        </p:spPr>
        <p:txBody>
          <a:bodyPr lIns="0" rIns="0" rtlCol="0">
            <a:noAutofit/>
          </a:bodyPr>
          <a:lstStyle>
            <a:lvl1pPr marL="0" indent="0" algn="l">
              <a:buNone/>
              <a:defRPr sz="2300" b="0" i="0">
                <a:solidFill>
                  <a:schemeClr val="bg2"/>
                </a:solidFill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xmlns="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248" y="2081624"/>
            <a:ext cx="4357688" cy="1325563"/>
          </a:xfrm>
        </p:spPr>
        <p:txBody>
          <a:bodyPr lIns="0" rIns="0" rtlCol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SLIDE DE GRÁFICO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xmlns="" id="{2D3F74C5-9ADD-4AE3-BCA5-88726CC2A1A3}"/>
              </a:ext>
            </a:extLst>
          </p:cNvPr>
          <p:cNvSpPr/>
          <p:nvPr userDrawn="1"/>
        </p:nvSpPr>
        <p:spPr>
          <a:xfrm>
            <a:off x="866612" y="3191969"/>
            <a:ext cx="2736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6" name="Espaço Reservado para Gráfico 18">
            <a:extLst>
              <a:ext uri="{FF2B5EF4-FFF2-40B4-BE49-F238E27FC236}">
                <a16:creationId xmlns:a16="http://schemas.microsoft.com/office/drawing/2014/main" xmlns="" id="{BE9C98A7-B145-402E-BADA-CE785E3BA996}"/>
              </a:ext>
            </a:extLst>
          </p:cNvPr>
          <p:cNvSpPr>
            <a:spLocks noGrp="1"/>
          </p:cNvSpPr>
          <p:nvPr>
            <p:ph type="chart" sz="quarter" idx="32" hasCustomPrompt="1"/>
          </p:nvPr>
        </p:nvSpPr>
        <p:spPr>
          <a:xfrm>
            <a:off x="6981371" y="1246188"/>
            <a:ext cx="4284663" cy="4365625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pt-BR" noProof="0"/>
              <a:t>Clique no ícone para adicionar o gráfico</a:t>
            </a:r>
          </a:p>
        </p:txBody>
      </p:sp>
    </p:spTree>
    <p:extLst>
      <p:ext uri="{BB962C8B-B14F-4D97-AF65-F5344CB8AC3E}">
        <p14:creationId xmlns:p14="http://schemas.microsoft.com/office/powerpoint/2010/main" val="2525342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da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3" name="Espaço Reservado para o Número do Slide 2">
            <a:extLst>
              <a:ext uri="{FF2B5EF4-FFF2-40B4-BE49-F238E27FC236}">
                <a16:creationId xmlns:a16="http://schemas.microsoft.com/office/drawing/2014/main" xmlns="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9" name="Espaço Reservado para Texto 26">
            <a:extLst>
              <a:ext uri="{FF2B5EF4-FFF2-40B4-BE49-F238E27FC236}">
                <a16:creationId xmlns:a16="http://schemas.microsoft.com/office/drawing/2014/main" xmlns="" id="{B534F865-65DF-4129-9CE5-414E2493757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683563" y="3359239"/>
            <a:ext cx="2596896" cy="2252574"/>
          </a:xfrm>
        </p:spPr>
        <p:txBody>
          <a:bodyPr lIns="0" rIns="0" rtlCol="0">
            <a:noAutofit/>
          </a:bodyPr>
          <a:lstStyle>
            <a:lvl1pPr marL="0" indent="0" algn="l">
              <a:buNone/>
              <a:defRPr sz="2300" b="0" i="0">
                <a:solidFill>
                  <a:schemeClr val="bg2"/>
                </a:solidFill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xmlns="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683562" y="1757774"/>
            <a:ext cx="2669859" cy="1325563"/>
          </a:xfrm>
        </p:spPr>
        <p:txBody>
          <a:bodyPr lIns="0" rIns="0" rtlCol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SLIDE DE TABELA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xmlns="" id="{2D3F74C5-9ADD-4AE3-BCA5-88726CC2A1A3}"/>
              </a:ext>
            </a:extLst>
          </p:cNvPr>
          <p:cNvSpPr/>
          <p:nvPr userDrawn="1"/>
        </p:nvSpPr>
        <p:spPr>
          <a:xfrm>
            <a:off x="8683563" y="3191969"/>
            <a:ext cx="1656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3" name="Espaço Reservado para Tabela 17">
            <a:extLst>
              <a:ext uri="{FF2B5EF4-FFF2-40B4-BE49-F238E27FC236}">
                <a16:creationId xmlns:a16="http://schemas.microsoft.com/office/drawing/2014/main" xmlns="" id="{62814DE5-26B2-4A8E-BA8D-A2E4C5547EB9}"/>
              </a:ext>
            </a:extLst>
          </p:cNvPr>
          <p:cNvSpPr>
            <a:spLocks noGrp="1"/>
          </p:cNvSpPr>
          <p:nvPr>
            <p:ph type="tbl" sz="quarter" idx="17"/>
          </p:nvPr>
        </p:nvSpPr>
        <p:spPr>
          <a:xfrm>
            <a:off x="911225" y="1505433"/>
            <a:ext cx="6561138" cy="3847135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pt-BR" noProof="0"/>
              <a:t>Clique no ícone para adicionar tabela</a:t>
            </a:r>
          </a:p>
        </p:txBody>
      </p:sp>
    </p:spTree>
    <p:extLst>
      <p:ext uri="{BB962C8B-B14F-4D97-AF65-F5344CB8AC3E}">
        <p14:creationId xmlns:p14="http://schemas.microsoft.com/office/powerpoint/2010/main" val="2401947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 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>
            <a:extLst>
              <a:ext uri="{FF2B5EF4-FFF2-40B4-BE49-F238E27FC236}">
                <a16:creationId xmlns:a16="http://schemas.microsoft.com/office/drawing/2014/main" xmlns="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834F3F28-2A24-40B5-AC8C-5A53DC799A96}"/>
              </a:ext>
            </a:extLst>
          </p:cNvPr>
          <p:cNvSpPr/>
          <p:nvPr userDrawn="1"/>
        </p:nvSpPr>
        <p:spPr>
          <a:xfrm>
            <a:off x="129540" y="128016"/>
            <a:ext cx="11932920" cy="2368296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3" name="Espaço Reservado para o Número do Slide 2">
            <a:extLst>
              <a:ext uri="{FF2B5EF4-FFF2-40B4-BE49-F238E27FC236}">
                <a16:creationId xmlns:a16="http://schemas.microsoft.com/office/drawing/2014/main" xmlns="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4" name="Espaço Reservado para Texto 26">
            <a:extLst>
              <a:ext uri="{FF2B5EF4-FFF2-40B4-BE49-F238E27FC236}">
                <a16:creationId xmlns:a16="http://schemas.microsoft.com/office/drawing/2014/main" xmlns="" id="{B33A3032-1037-4342-827F-CF134997826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1" y="1835244"/>
            <a:ext cx="10515599" cy="629105"/>
          </a:xfrm>
        </p:spPr>
        <p:txBody>
          <a:bodyPr lIns="0" rIns="0" rtlCol="0">
            <a:noAutofit/>
          </a:bodyPr>
          <a:lstStyle>
            <a:lvl1pPr marL="0" indent="0" algn="ctr">
              <a:buNone/>
              <a:defRPr sz="2300" b="0" i="0">
                <a:solidFill>
                  <a:schemeClr val="bg2"/>
                </a:solidFill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15" name="Título 1">
            <a:extLst>
              <a:ext uri="{FF2B5EF4-FFF2-40B4-BE49-F238E27FC236}">
                <a16:creationId xmlns:a16="http://schemas.microsoft.com/office/drawing/2014/main" xmlns="" id="{FD6F6A17-AFDC-40C7-9D63-50FA052A16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57629"/>
            <a:ext cx="10515600" cy="1325563"/>
          </a:xfrm>
        </p:spPr>
        <p:txBody>
          <a:bodyPr lIns="0" rIns="0"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SLIDE COM IMAGEM GRANDE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xmlns="" id="{6668B9DC-C6AF-45D4-BBA3-A5EF781EAB7F}"/>
              </a:ext>
            </a:extLst>
          </p:cNvPr>
          <p:cNvSpPr/>
          <p:nvPr userDrawn="1"/>
        </p:nvSpPr>
        <p:spPr>
          <a:xfrm>
            <a:off x="1769553" y="1667974"/>
            <a:ext cx="8676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1761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de Mí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3" name="Espaço Reservado para o Número do Slide 2">
            <a:extLst>
              <a:ext uri="{FF2B5EF4-FFF2-40B4-BE49-F238E27FC236}">
                <a16:creationId xmlns:a16="http://schemas.microsoft.com/office/drawing/2014/main" xmlns="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xmlns="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68873"/>
            <a:ext cx="10515600" cy="1325563"/>
          </a:xfrm>
        </p:spPr>
        <p:txBody>
          <a:bodyPr lIns="0" rIns="0"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SLIDE DE VÍDEO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6" name="Espaço Reservado para Mídia 7">
            <a:extLst>
              <a:ext uri="{FF2B5EF4-FFF2-40B4-BE49-F238E27FC236}">
                <a16:creationId xmlns:a16="http://schemas.microsoft.com/office/drawing/2014/main" xmlns="" id="{A11F77F4-4B16-4503-B9B6-AE22C686E3E3}"/>
              </a:ext>
            </a:extLst>
          </p:cNvPr>
          <p:cNvSpPr>
            <a:spLocks noGrp="1"/>
          </p:cNvSpPr>
          <p:nvPr>
            <p:ph type="media" sz="quarter" idx="17"/>
          </p:nvPr>
        </p:nvSpPr>
        <p:spPr>
          <a:xfrm>
            <a:off x="1395984" y="1497770"/>
            <a:ext cx="9400032" cy="4215384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pt-BR" noProof="0"/>
              <a:t>Clique no ícone para adicionar mídia</a:t>
            </a:r>
          </a:p>
        </p:txBody>
      </p:sp>
    </p:spTree>
    <p:extLst>
      <p:ext uri="{BB962C8B-B14F-4D97-AF65-F5344CB8AC3E}">
        <p14:creationId xmlns:p14="http://schemas.microsoft.com/office/powerpoint/2010/main" val="239973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de agradecime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extLst>
              <a:ext uri="{FF2B5EF4-FFF2-40B4-BE49-F238E27FC236}">
                <a16:creationId xmlns:a16="http://schemas.microsoft.com/office/drawing/2014/main" xmlns="" id="{1DAC5403-E1D0-4032-A9FE-410B2982643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xmlns="" id="{D846C517-01CF-4924-81A5-DAD4CE0BFA6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6" name="Espaço Reservado para Texto 26">
            <a:extLst>
              <a:ext uri="{FF2B5EF4-FFF2-40B4-BE49-F238E27FC236}">
                <a16:creationId xmlns:a16="http://schemas.microsoft.com/office/drawing/2014/main" xmlns="" id="{82190F1B-1701-4806-870F-8FC7F32FE4A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912235" y="4222968"/>
            <a:ext cx="4367531" cy="474519"/>
          </a:xfrm>
        </p:spPr>
        <p:txBody>
          <a:bodyPr rtlCol="0">
            <a:noAutofit/>
          </a:bodyPr>
          <a:lstStyle>
            <a:lvl1pPr marL="0" indent="0" algn="ctr">
              <a:buNone/>
              <a:defRPr sz="3500" b="0" i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pt-BR" noProof="0"/>
              <a:t>+7 678-555-0128</a:t>
            </a:r>
          </a:p>
        </p:txBody>
      </p:sp>
      <p:sp>
        <p:nvSpPr>
          <p:cNvPr id="18" name="Espaço Reservado para Texto 26">
            <a:extLst>
              <a:ext uri="{FF2B5EF4-FFF2-40B4-BE49-F238E27FC236}">
                <a16:creationId xmlns:a16="http://schemas.microsoft.com/office/drawing/2014/main" xmlns="" id="{972B7F81-5409-42D9-B44C-88D9CBD9BAD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912235" y="3927698"/>
            <a:ext cx="4367531" cy="288000"/>
          </a:xfrm>
        </p:spPr>
        <p:txBody>
          <a:bodyPr rtlCol="0">
            <a:noAutofit/>
          </a:bodyPr>
          <a:lstStyle>
            <a:lvl1pPr marL="0" indent="0" algn="ctr">
              <a:buNone/>
              <a:defRPr sz="2000" b="0" i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pt-BR" noProof="0"/>
              <a:t>Telefone</a:t>
            </a:r>
          </a:p>
        </p:txBody>
      </p:sp>
      <p:sp>
        <p:nvSpPr>
          <p:cNvPr id="19" name="Espaço Reservado para Texto 14">
            <a:extLst>
              <a:ext uri="{FF2B5EF4-FFF2-40B4-BE49-F238E27FC236}">
                <a16:creationId xmlns:a16="http://schemas.microsoft.com/office/drawing/2014/main" xmlns="" id="{FAA54554-5CE2-43AD-979D-F095482C49A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50857" y="2655074"/>
            <a:ext cx="10090287" cy="606659"/>
          </a:xfrm>
        </p:spPr>
        <p:txBody>
          <a:bodyPr rtlCol="0">
            <a:noAutofit/>
          </a:bodyPr>
          <a:lstStyle>
            <a:lvl1pPr marL="0" indent="0" algn="ctr">
              <a:buNone/>
              <a:defRPr sz="3500" b="0" i="0">
                <a:solidFill>
                  <a:schemeClr val="bg2"/>
                </a:solidFill>
              </a:defRPr>
            </a:lvl1pPr>
          </a:lstStyle>
          <a:p>
            <a:pPr lvl="0" rtl="0"/>
            <a:r>
              <a:rPr lang="pt-BR" noProof="0"/>
              <a:t>Alexander Martensson</a:t>
            </a:r>
          </a:p>
        </p:txBody>
      </p:sp>
      <p:sp>
        <p:nvSpPr>
          <p:cNvPr id="20" name="Espaço Reservado para Texto 26">
            <a:extLst>
              <a:ext uri="{FF2B5EF4-FFF2-40B4-BE49-F238E27FC236}">
                <a16:creationId xmlns:a16="http://schemas.microsoft.com/office/drawing/2014/main" xmlns="" id="{A1D8F0C1-128A-435B-8585-F0B32496EC7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135722" y="5230723"/>
            <a:ext cx="5920556" cy="474519"/>
          </a:xfrm>
        </p:spPr>
        <p:txBody>
          <a:bodyPr rtlCol="0">
            <a:noAutofit/>
          </a:bodyPr>
          <a:lstStyle>
            <a:lvl1pPr marL="0" indent="0" algn="ctr">
              <a:buNone/>
              <a:defRPr sz="3500" b="0" i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pt-BR" noProof="0"/>
              <a:t>martensson@example.com</a:t>
            </a:r>
          </a:p>
        </p:txBody>
      </p:sp>
      <p:sp>
        <p:nvSpPr>
          <p:cNvPr id="22" name="Espaço Reservado para Texto 26">
            <a:extLst>
              <a:ext uri="{FF2B5EF4-FFF2-40B4-BE49-F238E27FC236}">
                <a16:creationId xmlns:a16="http://schemas.microsoft.com/office/drawing/2014/main" xmlns="" id="{90B48E8B-E525-4852-9167-5281C64B1C3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912235" y="4929014"/>
            <a:ext cx="4367531" cy="288000"/>
          </a:xfrm>
        </p:spPr>
        <p:txBody>
          <a:bodyPr rtlCol="0">
            <a:noAutofit/>
          </a:bodyPr>
          <a:lstStyle>
            <a:lvl1pPr marL="0" indent="0" algn="ctr">
              <a:buNone/>
              <a:defRPr sz="2000" b="0" i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pt-BR" noProof="0"/>
              <a:t>Email</a:t>
            </a:r>
          </a:p>
        </p:txBody>
      </p:sp>
      <p:sp>
        <p:nvSpPr>
          <p:cNvPr id="24" name="Título 1">
            <a:extLst>
              <a:ext uri="{FF2B5EF4-FFF2-40B4-BE49-F238E27FC236}">
                <a16:creationId xmlns:a16="http://schemas.microsoft.com/office/drawing/2014/main" xmlns="" id="{0C5EB90F-1ADD-412B-9044-2CC607B786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0856" y="993494"/>
            <a:ext cx="10104124" cy="1517356"/>
          </a:xfrm>
        </p:spPr>
        <p:txBody>
          <a:bodyPr rtlCol="0">
            <a:noAutofit/>
          </a:bodyPr>
          <a:lstStyle>
            <a:lvl1pPr algn="ctr">
              <a:defRPr sz="80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OBRIGADO!</a:t>
            </a:r>
          </a:p>
        </p:txBody>
      </p:sp>
      <p:sp>
        <p:nvSpPr>
          <p:cNvPr id="25" name="Retângulo 24">
            <a:extLst>
              <a:ext uri="{FF2B5EF4-FFF2-40B4-BE49-F238E27FC236}">
                <a16:creationId xmlns:a16="http://schemas.microsoft.com/office/drawing/2014/main" xmlns="" id="{540A1271-E1E7-40AB-9552-9B4249544008}"/>
              </a:ext>
            </a:extLst>
          </p:cNvPr>
          <p:cNvSpPr/>
          <p:nvPr userDrawn="1"/>
        </p:nvSpPr>
        <p:spPr>
          <a:xfrm>
            <a:off x="3156204" y="2421953"/>
            <a:ext cx="5879592" cy="64008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137117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extLst>
              <a:ext uri="{FF2B5EF4-FFF2-40B4-BE49-F238E27FC236}">
                <a16:creationId xmlns:a16="http://schemas.microsoft.com/office/drawing/2014/main" xmlns="" id="{1DAC5403-E1D0-4032-A9FE-410B2982643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xmlns="" id="{D846C517-01CF-4924-81A5-DAD4CE0BFA6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70000"/>
                </a:schemeClr>
              </a:gs>
              <a:gs pos="100000">
                <a:schemeClr val="accent3">
                  <a:alpha val="7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021" y="2107415"/>
            <a:ext cx="10117959" cy="2281355"/>
          </a:xfrm>
        </p:spPr>
        <p:txBody>
          <a:bodyPr rtlCol="0">
            <a:noAutofit/>
          </a:bodyPr>
          <a:lstStyle>
            <a:lvl1pPr algn="ctr">
              <a:defRPr sz="80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APRESENTAÇÃO</a:t>
            </a:r>
            <a:br>
              <a:rPr lang="pt-BR" noProof="0"/>
            </a:br>
            <a:r>
              <a:rPr lang="pt-BR" noProof="0"/>
              <a:t>TÍTULO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xmlns="" id="{6691BBC0-FAFE-4A57-9925-6182B74C4CB1}"/>
              </a:ext>
            </a:extLst>
          </p:cNvPr>
          <p:cNvSpPr/>
          <p:nvPr userDrawn="1"/>
        </p:nvSpPr>
        <p:spPr>
          <a:xfrm>
            <a:off x="4137375" y="4453465"/>
            <a:ext cx="3917250" cy="64008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9" name="Subtítulo 2">
            <a:extLst>
              <a:ext uri="{FF2B5EF4-FFF2-40B4-BE49-F238E27FC236}">
                <a16:creationId xmlns:a16="http://schemas.microsoft.com/office/drawing/2014/main" xmlns="" id="{08214E67-DE9D-42F7-B713-798383BBD13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37021" y="4720036"/>
            <a:ext cx="10117959" cy="1101898"/>
          </a:xfrm>
        </p:spPr>
        <p:txBody>
          <a:bodyPr vert="horz" lIns="91440" tIns="45720" rIns="91440" bIns="45720" rtlCol="0">
            <a:noAutofit/>
          </a:bodyPr>
          <a:lstStyle>
            <a:lvl1pPr marL="0" indent="0" algn="ctr">
              <a:buNone/>
              <a:defRPr lang="en-US" sz="3500" b="0" i="0" dirty="0">
                <a:solidFill>
                  <a:schemeClr val="bg2"/>
                </a:solidFill>
              </a:defRPr>
            </a:lvl1pPr>
          </a:lstStyle>
          <a:p>
            <a:pPr marL="228600" lvl="0" indent="-228600" algn="ctr" rtl="0"/>
            <a:r>
              <a:rPr lang="pt-BR" noProof="0"/>
              <a:t>Clique para editar o estilo de subtítulo Mestre</a:t>
            </a:r>
          </a:p>
        </p:txBody>
      </p:sp>
    </p:spTree>
    <p:extLst>
      <p:ext uri="{BB962C8B-B14F-4D97-AF65-F5344CB8AC3E}">
        <p14:creationId xmlns:p14="http://schemas.microsoft.com/office/powerpoint/2010/main" val="4038553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>
            <a:extLst>
              <a:ext uri="{FF2B5EF4-FFF2-40B4-BE49-F238E27FC236}">
                <a16:creationId xmlns:a16="http://schemas.microsoft.com/office/drawing/2014/main" xmlns="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834F3F28-2A24-40B5-AC8C-5A53DC799A96}"/>
              </a:ext>
            </a:extLst>
          </p:cNvPr>
          <p:cNvSpPr/>
          <p:nvPr userDrawn="1"/>
        </p:nvSpPr>
        <p:spPr>
          <a:xfrm>
            <a:off x="129539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3" name="Espaço Reservado para o Número do Slide 2">
            <a:extLst>
              <a:ext uri="{FF2B5EF4-FFF2-40B4-BE49-F238E27FC236}">
                <a16:creationId xmlns:a16="http://schemas.microsoft.com/office/drawing/2014/main" xmlns="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xmlns="" id="{E7822F33-D675-4E6C-BD09-D9C78365BB41}"/>
              </a:ext>
            </a:extLst>
          </p:cNvPr>
          <p:cNvSpPr/>
          <p:nvPr userDrawn="1"/>
        </p:nvSpPr>
        <p:spPr>
          <a:xfrm>
            <a:off x="915026" y="1747488"/>
            <a:ext cx="4428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5" name="Espaço Reservado para Conteúdo 2">
            <a:extLst>
              <a:ext uri="{FF2B5EF4-FFF2-40B4-BE49-F238E27FC236}">
                <a16:creationId xmlns:a16="http://schemas.microsoft.com/office/drawing/2014/main" xmlns="" id="{01B00995-C0FC-4EC6-A9B0-828FB28FC47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8" name="Título 7">
            <a:extLst>
              <a:ext uri="{FF2B5EF4-FFF2-40B4-BE49-F238E27FC236}">
                <a16:creationId xmlns:a16="http://schemas.microsoft.com/office/drawing/2014/main" xmlns="" id="{51A54DF2-9EE6-43F7-A586-88CA6C62477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Clique para editar o estilo de título Mestre</a:t>
            </a:r>
          </a:p>
        </p:txBody>
      </p:sp>
    </p:spTree>
    <p:extLst>
      <p:ext uri="{BB962C8B-B14F-4D97-AF65-F5344CB8AC3E}">
        <p14:creationId xmlns:p14="http://schemas.microsoft.com/office/powerpoint/2010/main" val="3335114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is conteú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>
            <a:extLst>
              <a:ext uri="{FF2B5EF4-FFF2-40B4-BE49-F238E27FC236}">
                <a16:creationId xmlns:a16="http://schemas.microsoft.com/office/drawing/2014/main" xmlns="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834F3F28-2A24-40B5-AC8C-5A53DC799A96}"/>
              </a:ext>
            </a:extLst>
          </p:cNvPr>
          <p:cNvSpPr/>
          <p:nvPr userDrawn="1"/>
        </p:nvSpPr>
        <p:spPr>
          <a:xfrm>
            <a:off x="129539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3" name="Espaço Reservado para o Número do Slide 2">
            <a:extLst>
              <a:ext uri="{FF2B5EF4-FFF2-40B4-BE49-F238E27FC236}">
                <a16:creationId xmlns:a16="http://schemas.microsoft.com/office/drawing/2014/main" xmlns="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xmlns="" id="{E7822F33-D675-4E6C-BD09-D9C78365BB41}"/>
              </a:ext>
            </a:extLst>
          </p:cNvPr>
          <p:cNvSpPr/>
          <p:nvPr userDrawn="1"/>
        </p:nvSpPr>
        <p:spPr>
          <a:xfrm>
            <a:off x="915026" y="1747488"/>
            <a:ext cx="4428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8" name="Título 7">
            <a:extLst>
              <a:ext uri="{FF2B5EF4-FFF2-40B4-BE49-F238E27FC236}">
                <a16:creationId xmlns:a16="http://schemas.microsoft.com/office/drawing/2014/main" xmlns="" id="{51A54DF2-9EE6-43F7-A586-88CA6C62477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11" name="Espaço Reservado para Conteúdo 2">
            <a:extLst>
              <a:ext uri="{FF2B5EF4-FFF2-40B4-BE49-F238E27FC236}">
                <a16:creationId xmlns:a16="http://schemas.microsoft.com/office/drawing/2014/main" xmlns="" id="{A122F4F2-F130-4DBE-B244-1D59BBE5CD9D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12" name="Espaço reservado para conteúdo 3">
            <a:extLst>
              <a:ext uri="{FF2B5EF4-FFF2-40B4-BE49-F238E27FC236}">
                <a16:creationId xmlns:a16="http://schemas.microsoft.com/office/drawing/2014/main" xmlns="" id="{D4CE5575-876A-4335-83ED-6B346DA1B4D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</p:spTree>
    <p:extLst>
      <p:ext uri="{BB962C8B-B14F-4D97-AF65-F5344CB8AC3E}">
        <p14:creationId xmlns:p14="http://schemas.microsoft.com/office/powerpoint/2010/main" val="162503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>
            <a:extLst>
              <a:ext uri="{FF2B5EF4-FFF2-40B4-BE49-F238E27FC236}">
                <a16:creationId xmlns:a16="http://schemas.microsoft.com/office/drawing/2014/main" xmlns="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834F3F28-2A24-40B5-AC8C-5A53DC799A96}"/>
              </a:ext>
            </a:extLst>
          </p:cNvPr>
          <p:cNvSpPr/>
          <p:nvPr userDrawn="1"/>
        </p:nvSpPr>
        <p:spPr>
          <a:xfrm>
            <a:off x="129539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3" name="Espaço Reservado para o Número do Slide 2">
            <a:extLst>
              <a:ext uri="{FF2B5EF4-FFF2-40B4-BE49-F238E27FC236}">
                <a16:creationId xmlns:a16="http://schemas.microsoft.com/office/drawing/2014/main" xmlns="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xmlns="" id="{E7822F33-D675-4E6C-BD09-D9C78365BB41}"/>
              </a:ext>
            </a:extLst>
          </p:cNvPr>
          <p:cNvSpPr/>
          <p:nvPr userDrawn="1"/>
        </p:nvSpPr>
        <p:spPr>
          <a:xfrm>
            <a:off x="915026" y="1747488"/>
            <a:ext cx="4428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8" name="Título 7">
            <a:extLst>
              <a:ext uri="{FF2B5EF4-FFF2-40B4-BE49-F238E27FC236}">
                <a16:creationId xmlns:a16="http://schemas.microsoft.com/office/drawing/2014/main" xmlns="" id="{51A54DF2-9EE6-43F7-A586-88CA6C62477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11" name="Espaço Reservado para Texto 2">
            <a:extLst>
              <a:ext uri="{FF2B5EF4-FFF2-40B4-BE49-F238E27FC236}">
                <a16:creationId xmlns:a16="http://schemas.microsoft.com/office/drawing/2014/main" xmlns="" id="{D1F82F6E-10E8-4A58-9655-E18D14D7901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1840863"/>
            <a:ext cx="5157787" cy="664211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12" name="Espaço reservado para conteúdo 3">
            <a:extLst>
              <a:ext uri="{FF2B5EF4-FFF2-40B4-BE49-F238E27FC236}">
                <a16:creationId xmlns:a16="http://schemas.microsoft.com/office/drawing/2014/main" xmlns="" id="{C2F6C18E-5BCB-42EF-9310-5BD6E011DF2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14" name="Espaço Reservado para Texto 4">
            <a:extLst>
              <a:ext uri="{FF2B5EF4-FFF2-40B4-BE49-F238E27FC236}">
                <a16:creationId xmlns:a16="http://schemas.microsoft.com/office/drawing/2014/main" xmlns="" id="{9BA2923F-D123-40C6-A193-B86D683D5B51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840863"/>
            <a:ext cx="5183188" cy="664212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16" name="Espaço reservado para conteúdo 5">
            <a:extLst>
              <a:ext uri="{FF2B5EF4-FFF2-40B4-BE49-F238E27FC236}">
                <a16:creationId xmlns:a16="http://schemas.microsoft.com/office/drawing/2014/main" xmlns="" id="{8305C175-94AC-44DD-9321-0A8DBDF22DA9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</p:spTree>
    <p:extLst>
      <p:ext uri="{BB962C8B-B14F-4D97-AF65-F5344CB8AC3E}">
        <p14:creationId xmlns:p14="http://schemas.microsoft.com/office/powerpoint/2010/main" val="27599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>
            <a:extLst>
              <a:ext uri="{FF2B5EF4-FFF2-40B4-BE49-F238E27FC236}">
                <a16:creationId xmlns:a16="http://schemas.microsoft.com/office/drawing/2014/main" xmlns="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834F3F28-2A24-40B5-AC8C-5A53DC799A96}"/>
              </a:ext>
            </a:extLst>
          </p:cNvPr>
          <p:cNvSpPr/>
          <p:nvPr userDrawn="1"/>
        </p:nvSpPr>
        <p:spPr>
          <a:xfrm>
            <a:off x="129539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3" name="Espaço Reservado para o Número do Slide 2">
            <a:extLst>
              <a:ext uri="{FF2B5EF4-FFF2-40B4-BE49-F238E27FC236}">
                <a16:creationId xmlns:a16="http://schemas.microsoft.com/office/drawing/2014/main" xmlns="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xmlns="" id="{E7822F33-D675-4E6C-BD09-D9C78365BB41}"/>
              </a:ext>
            </a:extLst>
          </p:cNvPr>
          <p:cNvSpPr/>
          <p:nvPr userDrawn="1"/>
        </p:nvSpPr>
        <p:spPr>
          <a:xfrm>
            <a:off x="915026" y="2105709"/>
            <a:ext cx="374904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xmlns="" id="{B1C3E675-6E45-4A81-AEA3-D363882228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12" name="Espaço Reservado para Texto 3">
            <a:extLst>
              <a:ext uri="{FF2B5EF4-FFF2-40B4-BE49-F238E27FC236}">
                <a16:creationId xmlns:a16="http://schemas.microsoft.com/office/drawing/2014/main" xmlns="" id="{1E4B599D-7641-40C1-8DAE-110A36403CFF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177592"/>
            <a:ext cx="3932237" cy="3691396"/>
          </a:xfrm>
        </p:spPr>
        <p:txBody>
          <a:bodyPr rtlCol="0"/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14" name="Espaço reservado para conteúdo 2">
            <a:extLst>
              <a:ext uri="{FF2B5EF4-FFF2-40B4-BE49-F238E27FC236}">
                <a16:creationId xmlns:a16="http://schemas.microsoft.com/office/drawing/2014/main" xmlns="" id="{709FEF38-E3A7-4527-97CB-AF528BAEBA8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0012" y="457200"/>
            <a:ext cx="6172200" cy="5408613"/>
          </a:xfrm>
        </p:spPr>
        <p:txBody>
          <a:bodyPr rtlCol="0">
            <a:normAutofit/>
          </a:bodyPr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</p:spTree>
    <p:extLst>
      <p:ext uri="{BB962C8B-B14F-4D97-AF65-F5344CB8AC3E}">
        <p14:creationId xmlns:p14="http://schemas.microsoft.com/office/powerpoint/2010/main" val="372794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>
            <a:extLst>
              <a:ext uri="{FF2B5EF4-FFF2-40B4-BE49-F238E27FC236}">
                <a16:creationId xmlns:a16="http://schemas.microsoft.com/office/drawing/2014/main" xmlns="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834F3F28-2A24-40B5-AC8C-5A53DC799A96}"/>
              </a:ext>
            </a:extLst>
          </p:cNvPr>
          <p:cNvSpPr/>
          <p:nvPr userDrawn="1"/>
        </p:nvSpPr>
        <p:spPr>
          <a:xfrm>
            <a:off x="129539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3" name="Espaço Reservado para o Número do Slide 2">
            <a:extLst>
              <a:ext uri="{FF2B5EF4-FFF2-40B4-BE49-F238E27FC236}">
                <a16:creationId xmlns:a16="http://schemas.microsoft.com/office/drawing/2014/main" xmlns="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xmlns="" id="{E7822F33-D675-4E6C-BD09-D9C78365BB41}"/>
              </a:ext>
            </a:extLst>
          </p:cNvPr>
          <p:cNvSpPr/>
          <p:nvPr userDrawn="1"/>
        </p:nvSpPr>
        <p:spPr>
          <a:xfrm>
            <a:off x="915026" y="2105709"/>
            <a:ext cx="374904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xmlns="" id="{B1C3E675-6E45-4A81-AEA3-D36388222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Clique para editar o título mestre</a:t>
            </a:r>
          </a:p>
        </p:txBody>
      </p:sp>
      <p:sp>
        <p:nvSpPr>
          <p:cNvPr id="12" name="Espaço Reservado para Texto 3">
            <a:extLst>
              <a:ext uri="{FF2B5EF4-FFF2-40B4-BE49-F238E27FC236}">
                <a16:creationId xmlns:a16="http://schemas.microsoft.com/office/drawing/2014/main" xmlns="" id="{1E4B599D-7641-40C1-8DAE-110A36403CFF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177592"/>
            <a:ext cx="3932237" cy="3691396"/>
          </a:xfrm>
        </p:spPr>
        <p:txBody>
          <a:bodyPr rtlCol="0"/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15" name="Espaço reservado para imagem 2">
            <a:extLst>
              <a:ext uri="{FF2B5EF4-FFF2-40B4-BE49-F238E27FC236}">
                <a16:creationId xmlns:a16="http://schemas.microsoft.com/office/drawing/2014/main" xmlns="" id="{1B69B4CE-EB2F-46CF-9A80-64E44E5E95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 rtlCol="0" anchor="ctr"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</p:spTree>
    <p:extLst>
      <p:ext uri="{BB962C8B-B14F-4D97-AF65-F5344CB8AC3E}">
        <p14:creationId xmlns:p14="http://schemas.microsoft.com/office/powerpoint/2010/main" val="36983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3" name="Espaço Reservado para o Número do Slide 2">
            <a:extLst>
              <a:ext uri="{FF2B5EF4-FFF2-40B4-BE49-F238E27FC236}">
                <a16:creationId xmlns:a16="http://schemas.microsoft.com/office/drawing/2014/main" xmlns="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xmlns="" id="{2D3F74C5-9ADD-4AE3-BCA5-88726CC2A1A3}"/>
              </a:ext>
            </a:extLst>
          </p:cNvPr>
          <p:cNvSpPr/>
          <p:nvPr userDrawn="1"/>
        </p:nvSpPr>
        <p:spPr>
          <a:xfrm>
            <a:off x="2753110" y="1667974"/>
            <a:ext cx="6660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F2B3756-19E0-4B2F-B1D5-7664E0B38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Clique para editar o título mestre</a:t>
            </a:r>
          </a:p>
        </p:txBody>
      </p:sp>
    </p:spTree>
    <p:extLst>
      <p:ext uri="{BB962C8B-B14F-4D97-AF65-F5344CB8AC3E}">
        <p14:creationId xmlns:p14="http://schemas.microsoft.com/office/powerpoint/2010/main" val="241832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3" name="Espaço Reservado para o Número do Slide 2">
            <a:extLst>
              <a:ext uri="{FF2B5EF4-FFF2-40B4-BE49-F238E27FC236}">
                <a16:creationId xmlns:a16="http://schemas.microsoft.com/office/drawing/2014/main" xmlns="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2626306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nu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xmlns="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57629"/>
            <a:ext cx="10515600" cy="1325563"/>
          </a:xfrm>
        </p:spPr>
        <p:txBody>
          <a:bodyPr lIns="0" rIns="0"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COMO USAR ESTE MODELO</a:t>
            </a:r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xmlns="" id="{2D3F74C5-9ADD-4AE3-BCA5-88726CC2A1A3}"/>
              </a:ext>
            </a:extLst>
          </p:cNvPr>
          <p:cNvSpPr/>
          <p:nvPr userDrawn="1"/>
        </p:nvSpPr>
        <p:spPr>
          <a:xfrm>
            <a:off x="2017776" y="1667974"/>
            <a:ext cx="8156448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pt-BR" noProof="0"/>
          </a:p>
        </p:txBody>
      </p:sp>
      <p:sp>
        <p:nvSpPr>
          <p:cNvPr id="31" name="Espaço Reservado para Texto 21">
            <a:extLst>
              <a:ext uri="{FF2B5EF4-FFF2-40B4-BE49-F238E27FC236}">
                <a16:creationId xmlns:a16="http://schemas.microsoft.com/office/drawing/2014/main" xmlns="" id="{10000CCD-6AFF-4E65-8858-5502306E581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55578" y="1960171"/>
            <a:ext cx="882686" cy="109220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8000" b="1">
                <a:solidFill>
                  <a:schemeClr val="bg2"/>
                </a:solidFill>
                <a:latin typeface="+mj-lt"/>
              </a:defRPr>
            </a:lvl1pPr>
          </a:lstStyle>
          <a:p>
            <a:pPr lvl="0" rtl="0"/>
            <a:r>
              <a:rPr lang="pt-BR" noProof="0"/>
              <a:t>1</a:t>
            </a:r>
          </a:p>
        </p:txBody>
      </p:sp>
      <p:sp>
        <p:nvSpPr>
          <p:cNvPr id="32" name="Espaço Reservado para Texto 24">
            <a:extLst>
              <a:ext uri="{FF2B5EF4-FFF2-40B4-BE49-F238E27FC236}">
                <a16:creationId xmlns:a16="http://schemas.microsoft.com/office/drawing/2014/main" xmlns="" id="{D5D777E5-98F6-416A-8D23-3399269D85C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42535" y="1984171"/>
            <a:ext cx="3103110" cy="1032355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3000" b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33" name="Espaço Reservado para Texto 21">
            <a:extLst>
              <a:ext uri="{FF2B5EF4-FFF2-40B4-BE49-F238E27FC236}">
                <a16:creationId xmlns:a16="http://schemas.microsoft.com/office/drawing/2014/main" xmlns="" id="{C979BADF-99B5-4C91-AAE5-FC2C4DBEDE2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820642" y="1960171"/>
            <a:ext cx="882686" cy="109220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8000" b="1">
                <a:solidFill>
                  <a:schemeClr val="bg2"/>
                </a:solidFill>
                <a:latin typeface="+mj-lt"/>
              </a:defRPr>
            </a:lvl1pPr>
          </a:lstStyle>
          <a:p>
            <a:pPr lvl="0" rtl="0"/>
            <a:r>
              <a:rPr lang="pt-BR" noProof="0"/>
              <a:t>2</a:t>
            </a:r>
          </a:p>
        </p:txBody>
      </p:sp>
      <p:sp>
        <p:nvSpPr>
          <p:cNvPr id="34" name="Espaço Reservado para Texto 24">
            <a:extLst>
              <a:ext uri="{FF2B5EF4-FFF2-40B4-BE49-F238E27FC236}">
                <a16:creationId xmlns:a16="http://schemas.microsoft.com/office/drawing/2014/main" xmlns="" id="{6706F6A2-1599-4D73-9288-3ECEACDDCAE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77939" y="1984171"/>
            <a:ext cx="2243918" cy="1032355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3000" b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35" name="Espaço Reservado para Texto 21">
            <a:extLst>
              <a:ext uri="{FF2B5EF4-FFF2-40B4-BE49-F238E27FC236}">
                <a16:creationId xmlns:a16="http://schemas.microsoft.com/office/drawing/2014/main" xmlns="" id="{BAE5E245-1702-4722-895D-0808BB0A868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06755" y="1977950"/>
            <a:ext cx="882686" cy="109220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8000" b="1">
                <a:solidFill>
                  <a:schemeClr val="bg2"/>
                </a:solidFill>
                <a:latin typeface="+mj-lt"/>
              </a:defRPr>
            </a:lvl1pPr>
          </a:lstStyle>
          <a:p>
            <a:pPr lvl="0" rtl="0"/>
            <a:r>
              <a:rPr lang="pt-BR" noProof="0"/>
              <a:t>3</a:t>
            </a:r>
          </a:p>
        </p:txBody>
      </p:sp>
      <p:sp>
        <p:nvSpPr>
          <p:cNvPr id="36" name="Espaço Reservado para Texto 24">
            <a:extLst>
              <a:ext uri="{FF2B5EF4-FFF2-40B4-BE49-F238E27FC236}">
                <a16:creationId xmlns:a16="http://schemas.microsoft.com/office/drawing/2014/main" xmlns="" id="{3701E665-3CED-413C-BAC6-CE003B1494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564052" y="2001950"/>
            <a:ext cx="2959116" cy="1032355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3000" b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37" name="Espaço Reservado para Texto 24">
            <a:extLst>
              <a:ext uri="{FF2B5EF4-FFF2-40B4-BE49-F238E27FC236}">
                <a16:creationId xmlns:a16="http://schemas.microsoft.com/office/drawing/2014/main" xmlns="" id="{E01406B4-D44B-4D1E-91F3-D87541EAD4C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020059" y="310399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38" name="Espaço Reservado para Texto 24">
            <a:extLst>
              <a:ext uri="{FF2B5EF4-FFF2-40B4-BE49-F238E27FC236}">
                <a16:creationId xmlns:a16="http://schemas.microsoft.com/office/drawing/2014/main" xmlns="" id="{9AAD5CF9-9A59-4C5F-8C29-B92AD601211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718684" y="310399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39" name="Espaço Reservado para Texto 24">
            <a:extLst>
              <a:ext uri="{FF2B5EF4-FFF2-40B4-BE49-F238E27FC236}">
                <a16:creationId xmlns:a16="http://schemas.microsoft.com/office/drawing/2014/main" xmlns="" id="{C6725172-65CC-4645-B23F-E77886468F3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794793" y="3103993"/>
            <a:ext cx="2599197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40" name="Espaço Reservado para Texto 24">
            <a:extLst>
              <a:ext uri="{FF2B5EF4-FFF2-40B4-BE49-F238E27FC236}">
                <a16:creationId xmlns:a16="http://schemas.microsoft.com/office/drawing/2014/main" xmlns="" id="{0EA5E6CA-5C78-4B75-BA22-59750E7D450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876955" y="3102450"/>
            <a:ext cx="3726423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41" name="Espaço Reservado para Texto 24">
            <a:extLst>
              <a:ext uri="{FF2B5EF4-FFF2-40B4-BE49-F238E27FC236}">
                <a16:creationId xmlns:a16="http://schemas.microsoft.com/office/drawing/2014/main" xmlns="" id="{E1C61752-F57C-4FBF-93F3-06F43CCA43C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657040" y="5751926"/>
            <a:ext cx="8877920" cy="47047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 b="0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42" name="Espaço Reservado para Texto 24">
            <a:extLst>
              <a:ext uri="{FF2B5EF4-FFF2-40B4-BE49-F238E27FC236}">
                <a16:creationId xmlns:a16="http://schemas.microsoft.com/office/drawing/2014/main" xmlns="" id="{E0232175-FB97-4039-8136-B9DD27441C0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794791" y="5070254"/>
            <a:ext cx="2599199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2"/>
                </a:solidFill>
                <a:latin typeface="+mn-lt"/>
              </a:defRPr>
            </a:lvl1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43" name="Espaço Reservado para Texto 24">
            <a:extLst>
              <a:ext uri="{FF2B5EF4-FFF2-40B4-BE49-F238E27FC236}">
                <a16:creationId xmlns:a16="http://schemas.microsoft.com/office/drawing/2014/main" xmlns="" id="{6E5262C3-0603-403F-AB36-FB4EB9FC7BC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890713" y="5070254"/>
            <a:ext cx="371266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2"/>
                </a:solidFill>
                <a:latin typeface="+mn-lt"/>
              </a:defRPr>
            </a:lvl1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44" name="Espaço Reservado para Imagem 12">
            <a:extLst>
              <a:ext uri="{FF2B5EF4-FFF2-40B4-BE49-F238E27FC236}">
                <a16:creationId xmlns:a16="http://schemas.microsoft.com/office/drawing/2014/main" xmlns="" id="{D2FBACFC-8B68-4A37-95A4-26BE5A23D759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020058" y="3976866"/>
            <a:ext cx="3273552" cy="161848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  <p:sp>
        <p:nvSpPr>
          <p:cNvPr id="46" name="Espaço Reservado para Imagem 12">
            <a:extLst>
              <a:ext uri="{FF2B5EF4-FFF2-40B4-BE49-F238E27FC236}">
                <a16:creationId xmlns:a16="http://schemas.microsoft.com/office/drawing/2014/main" xmlns="" id="{5A6A36C6-8489-4333-927A-141D8F98AE50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2" y="4041034"/>
            <a:ext cx="2599199" cy="896112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  <p:sp>
        <p:nvSpPr>
          <p:cNvPr id="47" name="Espaço Reservado para Imagem 9">
            <a:extLst>
              <a:ext uri="{FF2B5EF4-FFF2-40B4-BE49-F238E27FC236}">
                <a16:creationId xmlns:a16="http://schemas.microsoft.com/office/drawing/2014/main" xmlns="" id="{BB2DF986-C446-4302-9099-B1512AD5D8C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4041034"/>
            <a:ext cx="2599200" cy="89640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</p:spTree>
    <p:extLst>
      <p:ext uri="{BB962C8B-B14F-4D97-AF65-F5344CB8AC3E}">
        <p14:creationId xmlns:p14="http://schemas.microsoft.com/office/powerpoint/2010/main" val="31138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xmlns="" id="{9475097E-EB08-4475-9112-275B840279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821279" y="6118484"/>
            <a:ext cx="5494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D495E168-DA5E-4888-8D8A-92B118324C14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xmlns="" id="{A8DB6A3A-74E6-4FE2-8AD2-CEB070447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2C0128AA-FDF4-4DD5-A009-3C58D24570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048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BB1C2DC0-7E13-4A66-9F9B-371BA9C6E4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11848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bg2"/>
                </a:solidFill>
              </a:defRPr>
            </a:lvl1pPr>
          </a:lstStyle>
          <a:p>
            <a:pPr rtl="0"/>
            <a:r>
              <a:rPr lang="pt-BR" noProof="0" dirty="0"/>
              <a:t>DD.MM.20AA</a:t>
            </a:r>
          </a:p>
        </p:txBody>
      </p:sp>
      <p:sp>
        <p:nvSpPr>
          <p:cNvPr id="11" name="Espaço Reservado para Rodapé 4">
            <a:extLst>
              <a:ext uri="{FF2B5EF4-FFF2-40B4-BE49-F238E27FC236}">
                <a16:creationId xmlns:a16="http://schemas.microsoft.com/office/drawing/2014/main" xmlns="" id="{1F296578-6D40-435B-861E-0904DDC10B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8200" y="6118484"/>
            <a:ext cx="3398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bg2"/>
                </a:solidFill>
              </a:defRPr>
            </a:lvl1pPr>
          </a:lstStyle>
          <a:p>
            <a:pPr rtl="0"/>
            <a:r>
              <a:rPr lang="pt-BR" noProof="0"/>
              <a:t>ADICIONAR UM RODAPÉ</a:t>
            </a:r>
          </a:p>
        </p:txBody>
      </p:sp>
    </p:spTree>
    <p:extLst>
      <p:ext uri="{BB962C8B-B14F-4D97-AF65-F5344CB8AC3E}">
        <p14:creationId xmlns:p14="http://schemas.microsoft.com/office/powerpoint/2010/main" val="322399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77" r:id="rId2"/>
    <p:sldLayoutId id="2147483678" r:id="rId3"/>
    <p:sldLayoutId id="2147483679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87" r:id="rId17"/>
    <p:sldLayoutId id="2147483695" r:id="rId18"/>
    <p:sldLayoutId id="2147483688" r:id="rId19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000" b="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572" userDrawn="1">
          <p15:clr>
            <a:srgbClr val="F26B43"/>
          </p15:clr>
        </p15:guide>
        <p15:guide id="2" pos="574" userDrawn="1">
          <p15:clr>
            <a:srgbClr val="F26B43"/>
          </p15:clr>
        </p15:guide>
        <p15:guide id="3" pos="7106" userDrawn="1">
          <p15:clr>
            <a:srgbClr val="F26B43"/>
          </p15:clr>
        </p15:guide>
        <p15:guide id="4" orient="horz" pos="3748" userDrawn="1">
          <p15:clr>
            <a:srgbClr val="F26B43"/>
          </p15:clr>
        </p15:guide>
        <p15:guide id="5" pos="4407" userDrawn="1">
          <p15:clr>
            <a:srgbClr val="F26B43"/>
          </p15:clr>
        </p15:guide>
        <p15:guide id="6" pos="3273" userDrawn="1">
          <p15:clr>
            <a:srgbClr val="F26B43"/>
          </p15:clr>
        </p15:guide>
        <p15:guide id="7" pos="384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  <p15:guide id="9" pos="302" userDrawn="1">
          <p15:clr>
            <a:srgbClr val="F26B43"/>
          </p15:clr>
        </p15:guide>
        <p15:guide id="10" pos="737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>
                <a16:creationId xmlns:a16="http://schemas.microsoft.com/office/drawing/2014/main" xmlns="" id="{05857963-8D3D-4F24-B535-54652EE09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t-BR" dirty="0"/>
              <a:t>“PROGRAMANDO PALESTRAS NA U.R.E”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xmlns="" id="{B623514F-9C9F-4868-A7D9-66CAA07E615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/>
          <a:lstStyle/>
          <a:p>
            <a:pPr rtl="0"/>
            <a:r>
              <a:rPr lang="pt-BR" dirty="0"/>
              <a:t>8ª URE</a:t>
            </a:r>
          </a:p>
        </p:txBody>
      </p:sp>
    </p:spTree>
    <p:extLst>
      <p:ext uri="{BB962C8B-B14F-4D97-AF65-F5344CB8AC3E}">
        <p14:creationId xmlns:p14="http://schemas.microsoft.com/office/powerpoint/2010/main" val="2142316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pt-BR" noProof="0" smtClean="0"/>
              <a:pPr rtl="0"/>
              <a:t>2</a:t>
            </a:fld>
            <a:endParaRPr lang="pt-BR" noProof="0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735169" y="2831769"/>
            <a:ext cx="10515600" cy="1325563"/>
          </a:xfrm>
        </p:spPr>
        <p:txBody>
          <a:bodyPr>
            <a:normAutofit fontScale="90000"/>
          </a:bodyPr>
          <a:lstStyle/>
          <a:p>
            <a:pPr defTabSz="1218987">
              <a:defRPr/>
            </a:pPr>
            <a:r>
              <a:rPr lang="pt-BR" dirty="0"/>
              <a:t>...o Espiritismo nos solicita uma espécie permanente de caridade – a caridade da sua própria divulgação.</a:t>
            </a:r>
            <a:br>
              <a:rPr lang="pt-BR" dirty="0"/>
            </a:br>
            <a:r>
              <a:rPr lang="pt-BR" sz="2700" i="1" dirty="0"/>
              <a:t>Emmanuel/Francisco Cândido Xavier - Estude e viva, cap. 40</a:t>
            </a:r>
            <a:endParaRPr lang="pt-BR" sz="2700" dirty="0"/>
          </a:p>
        </p:txBody>
      </p:sp>
    </p:spTree>
    <p:extLst>
      <p:ext uri="{BB962C8B-B14F-4D97-AF65-F5344CB8AC3E}">
        <p14:creationId xmlns:p14="http://schemas.microsoft.com/office/powerpoint/2010/main" val="172263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pt-BR" noProof="0" smtClean="0"/>
              <a:pPr rtl="0"/>
              <a:t>3</a:t>
            </a:fld>
            <a:endParaRPr lang="pt-BR" noProof="0"/>
          </a:p>
        </p:txBody>
      </p:sp>
      <p:sp>
        <p:nvSpPr>
          <p:cNvPr id="7" name="CaixaDeTexto 6"/>
          <p:cNvSpPr txBox="1"/>
          <p:nvPr/>
        </p:nvSpPr>
        <p:spPr>
          <a:xfrm>
            <a:off x="8474299" y="2756080"/>
            <a:ext cx="2923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Ações muito importantes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656822" y="1648085"/>
            <a:ext cx="730232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1- Reuniões mensais administrativas com a participação da maioria das Casas Espíritas através de seus coordenadores </a:t>
            </a:r>
          </a:p>
          <a:p>
            <a:r>
              <a:rPr lang="pt-BR" sz="2400" b="1" dirty="0">
                <a:solidFill>
                  <a:schemeClr val="bg1"/>
                </a:solidFill>
              </a:rPr>
              <a:t> C.S.E./ </a:t>
            </a:r>
            <a:r>
              <a:rPr lang="pt-BR" sz="2400" b="1" dirty="0" err="1">
                <a:solidFill>
                  <a:schemeClr val="bg1"/>
                </a:solidFill>
              </a:rPr>
              <a:t>D.i.J</a:t>
            </a:r>
            <a:r>
              <a:rPr lang="pt-BR" sz="2400" b="1" dirty="0">
                <a:solidFill>
                  <a:schemeClr val="bg1"/>
                </a:solidFill>
              </a:rPr>
              <a:t>./ E.D.E./ A.P.S.E./Unificação Exp.</a:t>
            </a:r>
          </a:p>
          <a:p>
            <a:endParaRPr lang="pt-BR" sz="2400" b="1" dirty="0">
              <a:solidFill>
                <a:schemeClr val="bg1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56822" y="4437282"/>
            <a:ext cx="73023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2- Mesas Redondas</a:t>
            </a:r>
          </a:p>
          <a:p>
            <a:endParaRPr lang="pt-B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331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7EDADF0-23DD-491B-8755-2E19692F9B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79" y="362073"/>
            <a:ext cx="10515600" cy="782638"/>
          </a:xfrm>
        </p:spPr>
        <p:txBody>
          <a:bodyPr rtlCol="0"/>
          <a:lstStyle/>
          <a:p>
            <a:pPr rtl="0"/>
            <a:r>
              <a:rPr lang="pt-BR" dirty="0"/>
              <a:t>   ESCOLHA DOS PALESTRANTES </a:t>
            </a:r>
          </a:p>
        </p:txBody>
      </p:sp>
      <p:sp>
        <p:nvSpPr>
          <p:cNvPr id="3" name="Espaço Reservado para o Número do Slide 2">
            <a:extLst>
              <a:ext uri="{FF2B5EF4-FFF2-40B4-BE49-F238E27FC236}">
                <a16:creationId xmlns:a16="http://schemas.microsoft.com/office/drawing/2014/main" xmlns="" id="{73E7209B-EA97-4E46-B935-409525612C9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pt-BR" smtClean="0"/>
              <a:pPr rtl="0"/>
              <a:t>4</a:t>
            </a:fld>
            <a:endParaRPr lang="pt-BR"/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xmlns="" id="{171A006E-2552-45AA-81E6-9D6D26A503C2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>
          <a:xfrm>
            <a:off x="838200" y="3654591"/>
            <a:ext cx="10515600" cy="459082"/>
          </a:xfrm>
        </p:spPr>
        <p:txBody>
          <a:bodyPr rtlCol="0">
            <a:noAutofit/>
          </a:bodyPr>
          <a:lstStyle/>
          <a:p>
            <a:pPr rtl="0"/>
            <a:r>
              <a:rPr lang="pt-BR" sz="4400" b="1" dirty="0"/>
              <a:t>Diretora de Eventos </a:t>
            </a:r>
          </a:p>
        </p:txBody>
      </p:sp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xmlns="" id="{3FC3CF09-BAFF-4590-A12C-E378DFF1DA5E}"/>
              </a:ext>
            </a:extLst>
          </p:cNvPr>
          <p:cNvSpPr txBox="1">
            <a:spLocks/>
          </p:cNvSpPr>
          <p:nvPr/>
        </p:nvSpPr>
        <p:spPr>
          <a:xfrm>
            <a:off x="394429" y="4951671"/>
            <a:ext cx="5723036" cy="2333625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Ligado(a) ao movimento espírita </a:t>
            </a:r>
          </a:p>
          <a:p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Atuante na Casa Espírita que frequenta</a:t>
            </a:r>
          </a:p>
          <a:p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Estudioso(a)</a:t>
            </a:r>
          </a:p>
          <a:p>
            <a:endParaRPr lang="pt-BR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Espaço Reservado para Texto 6">
            <a:extLst>
              <a:ext uri="{FF2B5EF4-FFF2-40B4-BE49-F238E27FC236}">
                <a16:creationId xmlns:a16="http://schemas.microsoft.com/office/drawing/2014/main" xmlns="" id="{3FC3CF09-BAFF-4590-A12C-E378DFF1DA5E}"/>
              </a:ext>
            </a:extLst>
          </p:cNvPr>
          <p:cNvSpPr txBox="1">
            <a:spLocks/>
          </p:cNvSpPr>
          <p:nvPr/>
        </p:nvSpPr>
        <p:spPr>
          <a:xfrm>
            <a:off x="6857477" y="4944976"/>
            <a:ext cx="5723036" cy="2333625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Desinibido(a) </a:t>
            </a:r>
          </a:p>
          <a:p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Bom Relacionamento</a:t>
            </a:r>
          </a:p>
          <a:p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Comunicativo(a) </a:t>
            </a:r>
          </a:p>
          <a:p>
            <a:endParaRPr lang="pt-BR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pt-BR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389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>
            <a:extLst>
              <a:ext uri="{FF2B5EF4-FFF2-40B4-BE49-F238E27FC236}">
                <a16:creationId xmlns:a16="http://schemas.microsoft.com/office/drawing/2014/main" xmlns="" id="{E1BA9B4B-C586-4B6B-8142-E49AC2D37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t-BR" dirty="0"/>
              <a:t>ESCOLHA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xmlns="" id="{D3BFCB07-6C49-4FD9-A60E-365443B88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59648" y="2738211"/>
            <a:ext cx="4365625" cy="454353"/>
          </a:xfrm>
        </p:spPr>
        <p:txBody>
          <a:bodyPr rtlCol="0"/>
          <a:lstStyle/>
          <a:p>
            <a:pPr rtl="0"/>
            <a:r>
              <a:rPr lang="pt-BR" b="1" dirty="0"/>
              <a:t>Princípios doutrinários </a:t>
            </a:r>
          </a:p>
        </p:txBody>
      </p:sp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xmlns="" id="{3FC3CF09-BAFF-4590-A12C-E378DFF1DA5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 rtlCol="0">
            <a:normAutofit/>
          </a:bodyPr>
          <a:lstStyle/>
          <a:p>
            <a:pPr rtl="0"/>
            <a:r>
              <a:rPr lang="pt-BR" sz="2400" dirty="0"/>
              <a:t>Ligado ao movimento espírita</a:t>
            </a:r>
          </a:p>
          <a:p>
            <a:pPr marL="0" indent="0" rtl="0">
              <a:buNone/>
            </a:pPr>
            <a:r>
              <a:rPr lang="pt-BR" sz="2400" dirty="0"/>
              <a:t> ( Federação)</a:t>
            </a:r>
          </a:p>
          <a:p>
            <a:pPr rtl="0"/>
            <a:r>
              <a:rPr lang="pt-BR" sz="2400" dirty="0"/>
              <a:t>Atuante na Casa Espírita frequentador/ trabalhador</a:t>
            </a:r>
          </a:p>
          <a:p>
            <a:pPr rtl="0"/>
            <a:r>
              <a:rPr lang="pt-BR" sz="2400" dirty="0"/>
              <a:t>Estudioso</a:t>
            </a:r>
          </a:p>
          <a:p>
            <a:pPr rtl="0"/>
            <a:endParaRPr lang="pt-BR" sz="2400" dirty="0"/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xmlns="" id="{349249DA-4230-416D-838C-A72D2E7CADA4}"/>
              </a:ext>
            </a:extLst>
          </p:cNvPr>
          <p:cNvSpPr>
            <a:spLocks noGrp="1"/>
          </p:cNvSpPr>
          <p:nvPr>
            <p:ph type="body" idx="18"/>
          </p:nvPr>
        </p:nvSpPr>
        <p:spPr/>
        <p:txBody>
          <a:bodyPr rtlCol="0"/>
          <a:lstStyle/>
          <a:p>
            <a:pPr rtl="0"/>
            <a:r>
              <a:rPr lang="pt-BR" b="1" dirty="0"/>
              <a:t>Palestras na Web</a:t>
            </a:r>
          </a:p>
        </p:txBody>
      </p:sp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xmlns="" id="{C9E879AA-B873-414B-BC94-C8FF2856626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 rtlCol="0">
            <a:normAutofit/>
          </a:bodyPr>
          <a:lstStyle/>
          <a:p>
            <a:r>
              <a:rPr lang="pt-BR" sz="2400" dirty="0"/>
              <a:t>Nas reuniões trocamos experiências sobre palestras já assistidas e palestrantes</a:t>
            </a:r>
          </a:p>
          <a:p>
            <a:r>
              <a:rPr lang="pt-BR" sz="2400" dirty="0"/>
              <a:t>Assiste algumas palestras em conjunto com Conselheiro da FEP</a:t>
            </a:r>
          </a:p>
          <a:p>
            <a:pPr rtl="0"/>
            <a:endParaRPr lang="pt-BR" sz="2400" dirty="0"/>
          </a:p>
        </p:txBody>
      </p:sp>
      <p:sp>
        <p:nvSpPr>
          <p:cNvPr id="2" name="Espaço Reservado para o Número do Slide 1">
            <a:extLst>
              <a:ext uri="{FF2B5EF4-FFF2-40B4-BE49-F238E27FC236}">
                <a16:creationId xmlns:a16="http://schemas.microsoft.com/office/drawing/2014/main" xmlns="" id="{4132B1B3-C6FB-4075-BF96-89BEEBC1E9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pt-BR" smtClean="0"/>
              <a:pPr rtl="0"/>
              <a:t>5</a:t>
            </a:fld>
            <a:endParaRPr lang="pt-BR"/>
          </a:p>
        </p:txBody>
      </p:sp>
      <p:sp>
        <p:nvSpPr>
          <p:cNvPr id="10" name="Espaço Reservado para Rodapé 3">
            <a:extLst>
              <a:ext uri="{FF2B5EF4-FFF2-40B4-BE49-F238E27FC236}">
                <a16:creationId xmlns:a16="http://schemas.microsoft.com/office/drawing/2014/main" xmlns="" id="{FF626BF0-5F0E-4D61-B97D-E6ED486CD89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838200" y="6118484"/>
            <a:ext cx="3398763" cy="365125"/>
          </a:xfrm>
        </p:spPr>
        <p:txBody>
          <a:bodyPr rtlCol="0"/>
          <a:lstStyle/>
          <a:p>
            <a:pPr rtl="0"/>
            <a:r>
              <a:rPr lang="pt-BR" sz="2400" noProof="1"/>
              <a:t>Pesquisa o contato** </a:t>
            </a:r>
          </a:p>
        </p:txBody>
      </p:sp>
    </p:spTree>
    <p:extLst>
      <p:ext uri="{BB962C8B-B14F-4D97-AF65-F5344CB8AC3E}">
        <p14:creationId xmlns:p14="http://schemas.microsoft.com/office/powerpoint/2010/main" val="18768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" grpId="0" build="p"/>
      <p:bldP spid="7" grpId="0" build="p"/>
      <p:bldP spid="6" grpId="0" build="p"/>
      <p:bldP spid="8" grpId="0" build="p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593D545-C417-48EA-9543-078BF8EB6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642796"/>
            <a:ext cx="4980031" cy="1309098"/>
          </a:xfrm>
        </p:spPr>
        <p:txBody>
          <a:bodyPr rtlCol="0">
            <a:normAutofit/>
          </a:bodyPr>
          <a:lstStyle/>
          <a:p>
            <a:pPr rtl="0"/>
            <a:r>
              <a:rPr lang="pt-BR" noProof="1"/>
              <a:t>Contato 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xmlns="" id="{099A8D28-D968-408D-AA5E-1B16F071D7D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5365" y="1489285"/>
            <a:ext cx="5285914" cy="857098"/>
          </a:xfrm>
        </p:spPr>
        <p:txBody>
          <a:bodyPr rtlCol="0">
            <a:normAutofit/>
          </a:bodyPr>
          <a:lstStyle/>
          <a:p>
            <a:pPr rtl="0"/>
            <a:r>
              <a:rPr lang="pt-BR" sz="3200" b="1" noProof="1">
                <a:solidFill>
                  <a:schemeClr val="tx2">
                    <a:lumMod val="60000"/>
                    <a:lumOff val="40000"/>
                  </a:schemeClr>
                </a:solidFill>
              </a:rPr>
              <a:t>Detalhes a acertar</a:t>
            </a:r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xmlns="" id="{7E54AC28-9C3E-4734-B2BB-5EC5F60F555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62141" y="1995845"/>
            <a:ext cx="6465194" cy="3234926"/>
          </a:xfrm>
        </p:spPr>
        <p:txBody>
          <a:bodyPr rtlCol="0">
            <a:noAutofit/>
          </a:bodyPr>
          <a:lstStyle/>
          <a:p>
            <a:pPr rtl="0"/>
            <a:r>
              <a:rPr lang="pt-BR" sz="2400" noProof="1"/>
              <a:t>Pede ao palestrante as datas que ele(a) tem disponível </a:t>
            </a:r>
          </a:p>
          <a:p>
            <a:r>
              <a:rPr lang="pt-BR" sz="2400" noProof="1"/>
              <a:t>Pede ao palestrante os temas que ele tem  preparado</a:t>
            </a:r>
          </a:p>
          <a:p>
            <a:pPr rtl="0"/>
            <a:r>
              <a:rPr lang="pt-BR" sz="2400" noProof="1"/>
              <a:t>Se tem disponibilidade para uma JORNADA ESPÍRITA ( Sexta /Sábado /Domingo)</a:t>
            </a:r>
          </a:p>
          <a:p>
            <a:r>
              <a:rPr lang="pt-BR" sz="2400" noProof="1"/>
              <a:t>Verifica nas datas disponíveis os meios de transporte e valores/se quer que compre a passagem </a:t>
            </a:r>
          </a:p>
          <a:p>
            <a:pPr rtl="0"/>
            <a:r>
              <a:rPr lang="pt-BR" sz="2400" noProof="1"/>
              <a:t>Verificar se há alguma restrição alimentar /se quer dormir em hotel /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FF626BF0-5F0E-4D61-B97D-E6ED486CD89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362141" y="6237671"/>
            <a:ext cx="5938243" cy="365125"/>
          </a:xfrm>
        </p:spPr>
        <p:txBody>
          <a:bodyPr rtlCol="0"/>
          <a:lstStyle/>
          <a:p>
            <a:pPr rtl="0"/>
            <a:r>
              <a:rPr lang="pt-BR" sz="2400" b="1" noProof="1">
                <a:solidFill>
                  <a:schemeClr val="tx2">
                    <a:lumMod val="60000"/>
                    <a:lumOff val="40000"/>
                  </a:schemeClr>
                </a:solidFill>
              </a:rPr>
              <a:t>*criar um caixa para estas passagens- URE</a:t>
            </a:r>
          </a:p>
        </p:txBody>
      </p:sp>
      <p:sp>
        <p:nvSpPr>
          <p:cNvPr id="3" name="Espaço Reservado para o Número do Slide 2">
            <a:extLst>
              <a:ext uri="{FF2B5EF4-FFF2-40B4-BE49-F238E27FC236}">
                <a16:creationId xmlns:a16="http://schemas.microsoft.com/office/drawing/2014/main" xmlns="" id="{4D492004-FF5A-486F-BD35-52AACB74C65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pt-BR" noProof="1" dirty="0" smtClean="0"/>
              <a:pPr rtl="0"/>
              <a:t>6</a:t>
            </a:fld>
            <a:endParaRPr lang="pt-BR" noProof="1"/>
          </a:p>
        </p:txBody>
      </p:sp>
    </p:spTree>
    <p:extLst>
      <p:ext uri="{BB962C8B-B14F-4D97-AF65-F5344CB8AC3E}">
        <p14:creationId xmlns:p14="http://schemas.microsoft.com/office/powerpoint/2010/main" val="373352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pt-BR" noProof="0" smtClean="0"/>
              <a:pPr rtl="0"/>
              <a:t>7</a:t>
            </a:fld>
            <a:endParaRPr lang="pt-BR" noProof="0"/>
          </a:p>
        </p:txBody>
      </p:sp>
      <p:sp>
        <p:nvSpPr>
          <p:cNvPr id="6" name="Espaço Reservado para Texto 3">
            <a:extLst>
              <a:ext uri="{FF2B5EF4-FFF2-40B4-BE49-F238E27FC236}">
                <a16:creationId xmlns:a16="http://schemas.microsoft.com/office/drawing/2014/main" xmlns="" id="{D3BFCB07-6C49-4FD9-A60E-365443B88FE2}"/>
              </a:ext>
            </a:extLst>
          </p:cNvPr>
          <p:cNvSpPr txBox="1">
            <a:spLocks/>
          </p:cNvSpPr>
          <p:nvPr/>
        </p:nvSpPr>
        <p:spPr>
          <a:xfrm>
            <a:off x="580099" y="381377"/>
            <a:ext cx="11229828" cy="454353"/>
          </a:xfrm>
          <a:prstGeom prst="rect">
            <a:avLst/>
          </a:prstGeom>
        </p:spPr>
        <p:txBody>
          <a:bodyPr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ONDE SERÃO AS PALESTRAS/SEMINÁRIOS/ MINISSEMINÁRIOS </a:t>
            </a:r>
          </a:p>
        </p:txBody>
      </p:sp>
      <p:sp>
        <p:nvSpPr>
          <p:cNvPr id="7" name="Espaço Reservado para Texto 5">
            <a:extLst>
              <a:ext uri="{FF2B5EF4-FFF2-40B4-BE49-F238E27FC236}">
                <a16:creationId xmlns:a16="http://schemas.microsoft.com/office/drawing/2014/main" xmlns="" id="{7E54AC28-9C3E-4734-B2BB-5EC5F60F5559}"/>
              </a:ext>
            </a:extLst>
          </p:cNvPr>
          <p:cNvSpPr txBox="1">
            <a:spLocks/>
          </p:cNvSpPr>
          <p:nvPr/>
        </p:nvSpPr>
        <p:spPr>
          <a:xfrm>
            <a:off x="667555" y="1311316"/>
            <a:ext cx="10856889" cy="3234926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3200" b="1" noProof="1">
                <a:solidFill>
                  <a:schemeClr val="bg1"/>
                </a:solidFill>
              </a:rPr>
              <a:t>Em Reunião administrativa da URE </a:t>
            </a:r>
            <a:r>
              <a:rPr lang="pt-BR" sz="3200" noProof="1">
                <a:solidFill>
                  <a:schemeClr val="bg1"/>
                </a:solidFill>
              </a:rPr>
              <a:t>Casas manifestam preferências por datas</a:t>
            </a:r>
          </a:p>
          <a:p>
            <a:r>
              <a:rPr lang="pt-BR" sz="3200" noProof="1">
                <a:solidFill>
                  <a:schemeClr val="bg1"/>
                </a:solidFill>
              </a:rPr>
              <a:t>Casas com </a:t>
            </a:r>
            <a:r>
              <a:rPr lang="pt-BR" sz="3200" b="1" noProof="1">
                <a:solidFill>
                  <a:schemeClr val="bg1"/>
                </a:solidFill>
              </a:rPr>
              <a:t>datas comemorativas </a:t>
            </a:r>
            <a:r>
              <a:rPr lang="pt-BR" sz="3200" noProof="1">
                <a:solidFill>
                  <a:schemeClr val="bg1"/>
                </a:solidFill>
              </a:rPr>
              <a:t>terão a preferência (aniversário de fundação, por ex, ou aniversário do Patrono)</a:t>
            </a:r>
          </a:p>
          <a:p>
            <a:r>
              <a:rPr lang="pt-BR" sz="3200" noProof="1">
                <a:solidFill>
                  <a:schemeClr val="bg1"/>
                </a:solidFill>
              </a:rPr>
              <a:t>Escolher cidades próximas de forma que se possa fazer um itinerário</a:t>
            </a:r>
          </a:p>
          <a:p>
            <a:endParaRPr lang="pt-BR" sz="3200" noProof="1">
              <a:solidFill>
                <a:schemeClr val="bg1"/>
              </a:solidFill>
            </a:endParaRPr>
          </a:p>
          <a:p>
            <a:r>
              <a:rPr lang="pt-BR" sz="3200" noProof="1">
                <a:solidFill>
                  <a:schemeClr val="bg1"/>
                </a:solidFill>
              </a:rPr>
              <a:t>Verificar a possibilidade da casa dividir despesas</a:t>
            </a:r>
          </a:p>
          <a:p>
            <a:endParaRPr lang="pt-BR" sz="3200" noProof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905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pt-BR" noProof="0" smtClean="0"/>
              <a:pPr rtl="0"/>
              <a:t>8</a:t>
            </a:fld>
            <a:endParaRPr lang="pt-BR" noProof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68" y="225153"/>
            <a:ext cx="11603864" cy="6490953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887562" y="6118484"/>
            <a:ext cx="27431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Planilha </a:t>
            </a:r>
          </a:p>
        </p:txBody>
      </p:sp>
    </p:spTree>
    <p:extLst>
      <p:ext uri="{BB962C8B-B14F-4D97-AF65-F5344CB8AC3E}">
        <p14:creationId xmlns:p14="http://schemas.microsoft.com/office/powerpoint/2010/main" val="111702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pt-BR" noProof="0" smtClean="0"/>
              <a:pPr rtl="0"/>
              <a:t>9</a:t>
            </a:fld>
            <a:endParaRPr lang="pt-BR" noProof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rtl="0"/>
            <a:r>
              <a:rPr lang="pt-BR" noProof="0"/>
              <a:t>ADICIONAR UM RODAPÉ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909" y="0"/>
            <a:ext cx="11987474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42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Aprovação da planilha pelo Orador </a:t>
            </a:r>
          </a:p>
        </p:txBody>
      </p:sp>
    </p:spTree>
    <p:extLst>
      <p:ext uri="{BB962C8B-B14F-4D97-AF65-F5344CB8AC3E}">
        <p14:creationId xmlns:p14="http://schemas.microsoft.com/office/powerpoint/2010/main" val="36388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48B51AE-252F-4958-A1E9-67C57179FF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70710" y="2191910"/>
            <a:ext cx="3535420" cy="1501707"/>
          </a:xfrm>
        </p:spPr>
        <p:txBody>
          <a:bodyPr rtlCol="0"/>
          <a:lstStyle/>
          <a:p>
            <a:pPr rtl="0"/>
            <a:r>
              <a:rPr lang="pt-BR" noProof="1"/>
              <a:t>Casas +URE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xmlns="" id="{235F389B-861B-485A-AD81-A9172882D97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>
            <a:noAutofit/>
          </a:bodyPr>
          <a:lstStyle/>
          <a:p>
            <a:pPr rtl="0"/>
            <a:r>
              <a:rPr lang="pt-BR" sz="2400" b="1" noProof="1">
                <a:solidFill>
                  <a:schemeClr val="bg2">
                    <a:lumMod val="60000"/>
                    <a:lumOff val="40000"/>
                  </a:schemeClr>
                </a:solidFill>
              </a:rPr>
              <a:t>*VIAGEM / TRANSLADO</a:t>
            </a:r>
          </a:p>
          <a:p>
            <a:pPr rtl="0"/>
            <a:r>
              <a:rPr lang="pt-BR" sz="2400" b="1" noProof="1">
                <a:solidFill>
                  <a:schemeClr val="bg2">
                    <a:lumMod val="60000"/>
                    <a:lumOff val="40000"/>
                  </a:schemeClr>
                </a:solidFill>
              </a:rPr>
              <a:t>*ESTADIA ( HOSPEDAGEM E ALIMENTAÇÃO)</a:t>
            </a:r>
          </a:p>
          <a:p>
            <a:pPr rtl="0"/>
            <a:r>
              <a:rPr lang="pt-BR" sz="2400" b="1" noProof="1">
                <a:solidFill>
                  <a:schemeClr val="bg2">
                    <a:lumMod val="60000"/>
                    <a:lumOff val="40000"/>
                  </a:schemeClr>
                </a:solidFill>
              </a:rPr>
              <a:t>*PROPAGANDA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600D8D83-8EE8-4757-A48D-197DCB8CB8E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6736724" y="942681"/>
            <a:ext cx="4789868" cy="1117559"/>
          </a:xfrm>
        </p:spPr>
        <p:txBody>
          <a:bodyPr rtlCol="0"/>
          <a:lstStyle/>
          <a:p>
            <a:pPr rtl="0"/>
            <a:r>
              <a:rPr lang="pt-BR" sz="2400" b="1" noProof="1"/>
              <a:t>*COM O TEMPO O PALESTRANTE SE TRANSFORMA EM UM AMIGO E SE HOSPEDA NAS CASAS DOS ANFITRIÕES</a:t>
            </a:r>
          </a:p>
        </p:txBody>
      </p:sp>
      <p:sp>
        <p:nvSpPr>
          <p:cNvPr id="3" name="Espaço Reservado para o Número do Slide 2">
            <a:extLst>
              <a:ext uri="{FF2B5EF4-FFF2-40B4-BE49-F238E27FC236}">
                <a16:creationId xmlns:a16="http://schemas.microsoft.com/office/drawing/2014/main" xmlns="" id="{077CBD36-E928-427F-BCF4-3FF2B77D4C0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pt-BR" noProof="1" dirty="0" smtClean="0"/>
              <a:pPr rtl="0"/>
              <a:t>11</a:t>
            </a:fld>
            <a:endParaRPr lang="pt-BR" noProof="1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xmlns="" id="{F48B51AE-252F-4958-A1E9-67C57179FF35}"/>
              </a:ext>
            </a:extLst>
          </p:cNvPr>
          <p:cNvSpPr txBox="1">
            <a:spLocks/>
          </p:cNvSpPr>
          <p:nvPr/>
        </p:nvSpPr>
        <p:spPr>
          <a:xfrm>
            <a:off x="993648" y="526791"/>
            <a:ext cx="5320386" cy="15017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000" b="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noProof="1"/>
              <a:t>DESPESAS</a:t>
            </a:r>
          </a:p>
        </p:txBody>
      </p:sp>
    </p:spTree>
    <p:extLst>
      <p:ext uri="{BB962C8B-B14F-4D97-AF65-F5344CB8AC3E}">
        <p14:creationId xmlns:p14="http://schemas.microsoft.com/office/powerpoint/2010/main" val="263658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  <p:bldP spid="4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pt-BR" noProof="0" smtClean="0"/>
              <a:pPr rtl="0"/>
              <a:t>12</a:t>
            </a:fld>
            <a:endParaRPr lang="pt-BR" noProof="0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Detalhes</a:t>
            </a:r>
          </a:p>
        </p:txBody>
      </p:sp>
      <p:sp>
        <p:nvSpPr>
          <p:cNvPr id="5" name="Espaço Reservado para Texto 5">
            <a:extLst>
              <a:ext uri="{FF2B5EF4-FFF2-40B4-BE49-F238E27FC236}">
                <a16:creationId xmlns:a16="http://schemas.microsoft.com/office/drawing/2014/main" xmlns="" id="{7E54AC28-9C3E-4734-B2BB-5EC5F60F5559}"/>
              </a:ext>
            </a:extLst>
          </p:cNvPr>
          <p:cNvSpPr txBox="1">
            <a:spLocks/>
          </p:cNvSpPr>
          <p:nvPr/>
        </p:nvSpPr>
        <p:spPr>
          <a:xfrm>
            <a:off x="463639" y="2086377"/>
            <a:ext cx="11397803" cy="3889420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noProof="1">
                <a:solidFill>
                  <a:schemeClr val="bg2">
                    <a:lumMod val="60000"/>
                    <a:lumOff val="40000"/>
                  </a:schemeClr>
                </a:solidFill>
              </a:rPr>
              <a:t>Se possível hospedá-lo(a) em Hotel a menos que não tenha na cidade ou que ele prefira ficar na casa de algum amigo </a:t>
            </a:r>
          </a:p>
          <a:p>
            <a:r>
              <a:rPr lang="pt-BR" noProof="1">
                <a:solidFill>
                  <a:schemeClr val="bg2">
                    <a:lumMod val="60000"/>
                    <a:lumOff val="40000"/>
                  </a:schemeClr>
                </a:solidFill>
              </a:rPr>
              <a:t>Envolver público jovem ( apresentação e bate-papo)</a:t>
            </a:r>
          </a:p>
          <a:p>
            <a:r>
              <a:rPr lang="pt-BR" noProof="1">
                <a:solidFill>
                  <a:schemeClr val="bg2">
                    <a:lumMod val="60000"/>
                    <a:lumOff val="40000"/>
                  </a:schemeClr>
                </a:solidFill>
              </a:rPr>
              <a:t>Confraternização não é primordial, porém aproxima o Orador da Casa</a:t>
            </a:r>
          </a:p>
          <a:p>
            <a:r>
              <a:rPr lang="pt-BR" noProof="1">
                <a:solidFill>
                  <a:schemeClr val="bg2">
                    <a:lumMod val="60000"/>
                    <a:lumOff val="40000"/>
                  </a:schemeClr>
                </a:solidFill>
              </a:rPr>
              <a:t>Perguntar se houve alguma despesa extra ( translado até aeroporto/ estacionamento no aeroporto)</a:t>
            </a:r>
          </a:p>
          <a:p>
            <a:r>
              <a:rPr lang="pt-BR" noProof="1">
                <a:solidFill>
                  <a:schemeClr val="bg2">
                    <a:lumMod val="60000"/>
                    <a:lumOff val="40000"/>
                  </a:schemeClr>
                </a:solidFill>
              </a:rPr>
              <a:t>Cidades pequenas não são empecilho </a:t>
            </a:r>
          </a:p>
          <a:p>
            <a:endParaRPr lang="pt-BR" noProof="1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endParaRPr lang="pt-BR" noProof="1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210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theme1.xml><?xml version="1.0" encoding="utf-8"?>
<a:theme xmlns:a="http://schemas.openxmlformats.org/drawingml/2006/main" name="Tema do Office">
  <a:themeElements>
    <a:clrScheme name="Custom 24">
      <a:dk1>
        <a:sysClr val="windowText" lastClr="000000"/>
      </a:dk1>
      <a:lt1>
        <a:sysClr val="window" lastClr="FFFFFF"/>
      </a:lt1>
      <a:dk2>
        <a:srgbClr val="64AC00"/>
      </a:dk2>
      <a:lt2>
        <a:srgbClr val="CBFF00"/>
      </a:lt2>
      <a:accent1>
        <a:srgbClr val="002E62"/>
      </a:accent1>
      <a:accent2>
        <a:srgbClr val="004CB9"/>
      </a:accent2>
      <a:accent3>
        <a:srgbClr val="005500"/>
      </a:accent3>
      <a:accent4>
        <a:srgbClr val="16B3DC"/>
      </a:accent4>
      <a:accent5>
        <a:srgbClr val="F9DC5C"/>
      </a:accent5>
      <a:accent6>
        <a:srgbClr val="EF626C"/>
      </a:accent6>
      <a:hlink>
        <a:srgbClr val="FFFFFF"/>
      </a:hlink>
      <a:folHlink>
        <a:srgbClr val="FFFFFF"/>
      </a:folHlink>
    </a:clrScheme>
    <a:fontScheme name="Custom 21">
      <a:majorFont>
        <a:latin typeface="Gill Sans MT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2"/>
        </a:solidFill>
        <a:ln w="12700" cap="flat">
          <a:noFill/>
          <a:prstDash val="solid"/>
          <a:miter/>
        </a:ln>
      </a:spPr>
      <a:bodyPr rtlCol="0" anchor="ctr"/>
      <a:lstStyle>
        <a:defPPr algn="l">
          <a:defRPr dirty="0"/>
        </a:defPPr>
      </a:lstStyle>
    </a:spDef>
  </a:objectDefaults>
  <a:extraClrSchemeLst/>
  <a:extLst>
    <a:ext uri="{05A4C25C-085E-4340-85A3-A5531E510DB2}">
      <thm15:themeFamily xmlns:thm15="http://schemas.microsoft.com/office/thememl/2012/main" xmlns="" name="Office_30677363_TF22977542" id="{944E78DE-D83B-43FA-909B-169C28FE9BAF}" vid="{7C6452C5-6E01-4047-831F-C69F102EBC06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com imagens ao ar livre</Template>
  <TotalTime>0</TotalTime>
  <Words>387</Words>
  <Application>Microsoft Office PowerPoint</Application>
  <PresentationFormat>Personalizar</PresentationFormat>
  <Paragraphs>76</Paragraphs>
  <Slides>12</Slides>
  <Notes>12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3" baseType="lpstr">
      <vt:lpstr>Tema do Office</vt:lpstr>
      <vt:lpstr>“PROGRAMANDO PALESTRAS NA U.R.E”</vt:lpstr>
      <vt:lpstr>...o Espiritismo nos solicita uma espécie permanente de caridade – a caridade da sua própria divulgação. Emmanuel/Francisco Cândido Xavier - Estude e viva, cap. 40</vt:lpstr>
      <vt:lpstr>Apresentação do PowerPoint</vt:lpstr>
      <vt:lpstr>   ESCOLHA DOS PALESTRANTES </vt:lpstr>
      <vt:lpstr>ESCOLHA</vt:lpstr>
      <vt:lpstr>Contato </vt:lpstr>
      <vt:lpstr>Apresentação do PowerPoint</vt:lpstr>
      <vt:lpstr>Apresentação do PowerPoint</vt:lpstr>
      <vt:lpstr>Apresentação do PowerPoint</vt:lpstr>
      <vt:lpstr>Aprovação da planilha pelo Orador </vt:lpstr>
      <vt:lpstr>Casas +URE</vt:lpstr>
      <vt:lpstr>Detalhes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2020-01-21T19:32:33Z</dcterms:created>
  <dcterms:modified xsi:type="dcterms:W3CDTF">2020-03-02T11:28:54Z</dcterms:modified>
</cp:coreProperties>
</file>