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handoutMasterIdLst>
    <p:handoutMasterId r:id="rId33"/>
  </p:handoutMasterIdLst>
  <p:sldIdLst>
    <p:sldId id="332" r:id="rId2"/>
    <p:sldId id="333" r:id="rId3"/>
    <p:sldId id="337" r:id="rId4"/>
    <p:sldId id="338" r:id="rId5"/>
    <p:sldId id="339" r:id="rId6"/>
    <p:sldId id="340" r:id="rId7"/>
    <p:sldId id="341" r:id="rId8"/>
    <p:sldId id="342" r:id="rId9"/>
    <p:sldId id="343" r:id="rId10"/>
    <p:sldId id="344" r:id="rId11"/>
    <p:sldId id="345" r:id="rId12"/>
    <p:sldId id="346" r:id="rId13"/>
    <p:sldId id="347" r:id="rId14"/>
    <p:sldId id="331" r:id="rId15"/>
    <p:sldId id="259" r:id="rId16"/>
    <p:sldId id="260" r:id="rId17"/>
    <p:sldId id="268" r:id="rId18"/>
    <p:sldId id="326" r:id="rId19"/>
    <p:sldId id="270" r:id="rId20"/>
    <p:sldId id="272" r:id="rId21"/>
    <p:sldId id="276" r:id="rId22"/>
    <p:sldId id="277" r:id="rId23"/>
    <p:sldId id="278" r:id="rId24"/>
    <p:sldId id="328" r:id="rId25"/>
    <p:sldId id="285" r:id="rId26"/>
    <p:sldId id="299" r:id="rId27"/>
    <p:sldId id="330" r:id="rId28"/>
    <p:sldId id="300" r:id="rId29"/>
    <p:sldId id="301" r:id="rId30"/>
    <p:sldId id="306" r:id="rId31"/>
  </p:sldIdLst>
  <p:sldSz cx="9144000" cy="6858000" type="screen4x3"/>
  <p:notesSz cx="7004050" cy="9290050"/>
  <p:defaultTextStyle>
    <a:defPPr>
      <a:defRPr lang="pt-B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76100"/>
    <a:srgbClr val="8A3C12"/>
    <a:srgbClr val="080808"/>
    <a:srgbClr val="1C1C1C"/>
    <a:srgbClr val="333333"/>
    <a:srgbClr val="990099"/>
    <a:srgbClr val="FF3399"/>
    <a:srgbClr val="660066"/>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0" d="100"/>
          <a:sy n="70" d="100"/>
        </p:scale>
        <p:origin x="-1974" y="-46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3035300" cy="465138"/>
          </a:xfrm>
          <a:prstGeom prst="rect">
            <a:avLst/>
          </a:prstGeom>
        </p:spPr>
        <p:txBody>
          <a:bodyPr vert="horz" lIns="93104" tIns="46552" rIns="93104" bIns="46552" rtlCol="0"/>
          <a:lstStyle>
            <a:lvl1pPr algn="l">
              <a:defRPr sz="1200" smtClean="0"/>
            </a:lvl1pPr>
          </a:lstStyle>
          <a:p>
            <a:pPr>
              <a:defRPr/>
            </a:pPr>
            <a:endParaRPr lang="pt-BR"/>
          </a:p>
        </p:txBody>
      </p:sp>
      <p:sp>
        <p:nvSpPr>
          <p:cNvPr id="3" name="Espaço Reservado para Data 2"/>
          <p:cNvSpPr>
            <a:spLocks noGrp="1"/>
          </p:cNvSpPr>
          <p:nvPr>
            <p:ph type="dt" sz="quarter" idx="1"/>
          </p:nvPr>
        </p:nvSpPr>
        <p:spPr>
          <a:xfrm>
            <a:off x="3967163" y="0"/>
            <a:ext cx="3035300" cy="465138"/>
          </a:xfrm>
          <a:prstGeom prst="rect">
            <a:avLst/>
          </a:prstGeom>
        </p:spPr>
        <p:txBody>
          <a:bodyPr vert="horz" lIns="93104" tIns="46552" rIns="93104" bIns="46552" rtlCol="0"/>
          <a:lstStyle>
            <a:lvl1pPr algn="r">
              <a:defRPr sz="1200" smtClean="0"/>
            </a:lvl1pPr>
          </a:lstStyle>
          <a:p>
            <a:pPr>
              <a:defRPr/>
            </a:pPr>
            <a:fld id="{0864F81C-5A67-40E8-90B9-BCA380760A95}" type="datetimeFigureOut">
              <a:rPr lang="pt-BR"/>
              <a:pPr>
                <a:defRPr/>
              </a:pPr>
              <a:t>26/03/2018</a:t>
            </a:fld>
            <a:endParaRPr lang="pt-BR"/>
          </a:p>
        </p:txBody>
      </p:sp>
      <p:sp>
        <p:nvSpPr>
          <p:cNvPr id="4" name="Espaço Reservado para Rodapé 3"/>
          <p:cNvSpPr>
            <a:spLocks noGrp="1"/>
          </p:cNvSpPr>
          <p:nvPr>
            <p:ph type="ftr" sz="quarter" idx="2"/>
          </p:nvPr>
        </p:nvSpPr>
        <p:spPr>
          <a:xfrm>
            <a:off x="0" y="8823325"/>
            <a:ext cx="3035300" cy="465138"/>
          </a:xfrm>
          <a:prstGeom prst="rect">
            <a:avLst/>
          </a:prstGeom>
        </p:spPr>
        <p:txBody>
          <a:bodyPr vert="horz" lIns="93104" tIns="46552" rIns="93104" bIns="46552" rtlCol="0" anchor="b"/>
          <a:lstStyle>
            <a:lvl1pPr algn="l">
              <a:defRPr sz="1200" smtClean="0"/>
            </a:lvl1pPr>
          </a:lstStyle>
          <a:p>
            <a:pPr>
              <a:defRPr/>
            </a:pPr>
            <a:endParaRPr lang="pt-BR"/>
          </a:p>
        </p:txBody>
      </p:sp>
      <p:sp>
        <p:nvSpPr>
          <p:cNvPr id="5" name="Espaço Reservado para Número de Slide 4"/>
          <p:cNvSpPr>
            <a:spLocks noGrp="1"/>
          </p:cNvSpPr>
          <p:nvPr>
            <p:ph type="sldNum" sz="quarter" idx="3"/>
          </p:nvPr>
        </p:nvSpPr>
        <p:spPr>
          <a:xfrm>
            <a:off x="3967163" y="8823325"/>
            <a:ext cx="3035300" cy="465138"/>
          </a:xfrm>
          <a:prstGeom prst="rect">
            <a:avLst/>
          </a:prstGeom>
        </p:spPr>
        <p:txBody>
          <a:bodyPr vert="horz" lIns="93104" tIns="46552" rIns="93104" bIns="46552" rtlCol="0" anchor="b"/>
          <a:lstStyle>
            <a:lvl1pPr algn="r">
              <a:defRPr sz="1200" smtClean="0"/>
            </a:lvl1pPr>
          </a:lstStyle>
          <a:p>
            <a:pPr>
              <a:defRPr/>
            </a:pPr>
            <a:fld id="{74591164-4475-40ED-9BB2-2E228C0DD76B}" type="slidenum">
              <a:rPr lang="pt-BR"/>
              <a:pPr>
                <a:defRPr/>
              </a:pPr>
              <a:t>‹nº›</a:t>
            </a:fld>
            <a:endParaRPr lang="pt-BR"/>
          </a:p>
        </p:txBody>
      </p:sp>
    </p:spTree>
    <p:extLst>
      <p:ext uri="{BB962C8B-B14F-4D97-AF65-F5344CB8AC3E}">
        <p14:creationId xmlns:p14="http://schemas.microsoft.com/office/powerpoint/2010/main" val="54585962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3035300" cy="465138"/>
          </a:xfrm>
          <a:prstGeom prst="rect">
            <a:avLst/>
          </a:prstGeom>
        </p:spPr>
        <p:txBody>
          <a:bodyPr vert="horz" lIns="93104" tIns="46552" rIns="93104" bIns="46552" rtlCol="0"/>
          <a:lstStyle>
            <a:lvl1pPr algn="l" fontAlgn="auto">
              <a:spcBef>
                <a:spcPts val="0"/>
              </a:spcBef>
              <a:spcAft>
                <a:spcPts val="0"/>
              </a:spcAft>
              <a:defRPr sz="1200">
                <a:latin typeface="+mn-lt"/>
              </a:defRPr>
            </a:lvl1pPr>
          </a:lstStyle>
          <a:p>
            <a:pPr>
              <a:defRPr/>
            </a:pPr>
            <a:endParaRPr lang="pt-BR"/>
          </a:p>
        </p:txBody>
      </p:sp>
      <p:sp>
        <p:nvSpPr>
          <p:cNvPr id="3" name="Espaço Reservado para Data 2"/>
          <p:cNvSpPr>
            <a:spLocks noGrp="1"/>
          </p:cNvSpPr>
          <p:nvPr>
            <p:ph type="dt" idx="1"/>
          </p:nvPr>
        </p:nvSpPr>
        <p:spPr>
          <a:xfrm>
            <a:off x="3967163" y="0"/>
            <a:ext cx="3035300" cy="465138"/>
          </a:xfrm>
          <a:prstGeom prst="rect">
            <a:avLst/>
          </a:prstGeom>
        </p:spPr>
        <p:txBody>
          <a:bodyPr vert="horz" lIns="93104" tIns="46552" rIns="93104" bIns="46552" rtlCol="0"/>
          <a:lstStyle>
            <a:lvl1pPr algn="r" fontAlgn="auto">
              <a:spcBef>
                <a:spcPts val="0"/>
              </a:spcBef>
              <a:spcAft>
                <a:spcPts val="0"/>
              </a:spcAft>
              <a:defRPr sz="1200">
                <a:latin typeface="+mn-lt"/>
              </a:defRPr>
            </a:lvl1pPr>
          </a:lstStyle>
          <a:p>
            <a:pPr>
              <a:defRPr/>
            </a:pPr>
            <a:fld id="{F688270F-B9DE-45FC-8C5F-C3EAC1CBA9F3}" type="datetimeFigureOut">
              <a:rPr lang="pt-BR"/>
              <a:pPr>
                <a:defRPr/>
              </a:pPr>
              <a:t>26/03/2018</a:t>
            </a:fld>
            <a:endParaRPr lang="pt-BR"/>
          </a:p>
        </p:txBody>
      </p:sp>
      <p:sp>
        <p:nvSpPr>
          <p:cNvPr id="4" name="Espaço Reservado para Imagem de Slide 3"/>
          <p:cNvSpPr>
            <a:spLocks noGrp="1" noRot="1" noChangeAspect="1"/>
          </p:cNvSpPr>
          <p:nvPr>
            <p:ph type="sldImg" idx="2"/>
          </p:nvPr>
        </p:nvSpPr>
        <p:spPr>
          <a:xfrm>
            <a:off x="1179513" y="696913"/>
            <a:ext cx="4645025" cy="3482975"/>
          </a:xfrm>
          <a:prstGeom prst="rect">
            <a:avLst/>
          </a:prstGeom>
          <a:noFill/>
          <a:ln w="12700">
            <a:solidFill>
              <a:prstClr val="black"/>
            </a:solidFill>
          </a:ln>
        </p:spPr>
        <p:txBody>
          <a:bodyPr vert="horz" lIns="93104" tIns="46552" rIns="93104" bIns="46552" rtlCol="0" anchor="ctr"/>
          <a:lstStyle/>
          <a:p>
            <a:pPr lvl="0"/>
            <a:endParaRPr lang="pt-BR" noProof="0"/>
          </a:p>
        </p:txBody>
      </p:sp>
      <p:sp>
        <p:nvSpPr>
          <p:cNvPr id="5" name="Espaço Reservado para Anotações 4"/>
          <p:cNvSpPr>
            <a:spLocks noGrp="1"/>
          </p:cNvSpPr>
          <p:nvPr>
            <p:ph type="body" sz="quarter" idx="3"/>
          </p:nvPr>
        </p:nvSpPr>
        <p:spPr>
          <a:xfrm>
            <a:off x="700088" y="4413250"/>
            <a:ext cx="5603875" cy="4179888"/>
          </a:xfrm>
          <a:prstGeom prst="rect">
            <a:avLst/>
          </a:prstGeom>
        </p:spPr>
        <p:txBody>
          <a:bodyPr vert="horz" lIns="93104" tIns="46552" rIns="93104" bIns="46552" rtlCol="0">
            <a:normAutofit/>
          </a:bodyPr>
          <a:lstStyle/>
          <a:p>
            <a:pPr lvl="0"/>
            <a:r>
              <a:rPr lang="pt-BR" noProof="0" smtClean="0"/>
              <a:t>Clique para editar os estilos do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endParaRPr lang="pt-BR" noProof="0"/>
          </a:p>
        </p:txBody>
      </p:sp>
      <p:sp>
        <p:nvSpPr>
          <p:cNvPr id="6" name="Espaço Reservado para Rodapé 5"/>
          <p:cNvSpPr>
            <a:spLocks noGrp="1"/>
          </p:cNvSpPr>
          <p:nvPr>
            <p:ph type="ftr" sz="quarter" idx="4"/>
          </p:nvPr>
        </p:nvSpPr>
        <p:spPr>
          <a:xfrm>
            <a:off x="0" y="8823325"/>
            <a:ext cx="3035300" cy="465138"/>
          </a:xfrm>
          <a:prstGeom prst="rect">
            <a:avLst/>
          </a:prstGeom>
        </p:spPr>
        <p:txBody>
          <a:bodyPr vert="horz" lIns="93104" tIns="46552" rIns="93104" bIns="46552" rtlCol="0" anchor="b"/>
          <a:lstStyle>
            <a:lvl1pPr algn="l" fontAlgn="auto">
              <a:spcBef>
                <a:spcPts val="0"/>
              </a:spcBef>
              <a:spcAft>
                <a:spcPts val="0"/>
              </a:spcAft>
              <a:defRPr sz="1200">
                <a:latin typeface="+mn-lt"/>
              </a:defRPr>
            </a:lvl1pPr>
          </a:lstStyle>
          <a:p>
            <a:pPr>
              <a:defRPr/>
            </a:pPr>
            <a:endParaRPr lang="pt-BR"/>
          </a:p>
        </p:txBody>
      </p:sp>
      <p:sp>
        <p:nvSpPr>
          <p:cNvPr id="7" name="Espaço Reservado para Número de Slide 6"/>
          <p:cNvSpPr>
            <a:spLocks noGrp="1"/>
          </p:cNvSpPr>
          <p:nvPr>
            <p:ph type="sldNum" sz="quarter" idx="5"/>
          </p:nvPr>
        </p:nvSpPr>
        <p:spPr>
          <a:xfrm>
            <a:off x="3967163" y="8823325"/>
            <a:ext cx="3035300" cy="465138"/>
          </a:xfrm>
          <a:prstGeom prst="rect">
            <a:avLst/>
          </a:prstGeom>
        </p:spPr>
        <p:txBody>
          <a:bodyPr vert="horz" lIns="93104" tIns="46552" rIns="93104" bIns="46552" rtlCol="0" anchor="b"/>
          <a:lstStyle>
            <a:lvl1pPr algn="r" fontAlgn="auto">
              <a:spcBef>
                <a:spcPts val="0"/>
              </a:spcBef>
              <a:spcAft>
                <a:spcPts val="0"/>
              </a:spcAft>
              <a:defRPr sz="1200">
                <a:latin typeface="+mn-lt"/>
              </a:defRPr>
            </a:lvl1pPr>
          </a:lstStyle>
          <a:p>
            <a:pPr>
              <a:defRPr/>
            </a:pPr>
            <a:fld id="{09B5DD1B-B0AE-4CBC-9539-E763B93A6925}" type="slidenum">
              <a:rPr lang="pt-BR"/>
              <a:pPr>
                <a:defRPr/>
              </a:pPr>
              <a:t>‹nº›</a:t>
            </a:fld>
            <a:endParaRPr lang="pt-BR"/>
          </a:p>
        </p:txBody>
      </p:sp>
    </p:spTree>
    <p:extLst>
      <p:ext uri="{BB962C8B-B14F-4D97-AF65-F5344CB8AC3E}">
        <p14:creationId xmlns:p14="http://schemas.microsoft.com/office/powerpoint/2010/main" val="82942169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lvl1pPr>
              <a:defRPr>
                <a:solidFill>
                  <a:srgbClr val="FFFF00"/>
                </a:solidFill>
              </a:defRPr>
            </a:lvl1pPr>
          </a:lstStyle>
          <a:p>
            <a:r>
              <a:rPr lang="pt-BR" dirty="0" smtClean="0"/>
              <a:t>Clique para editar o estilo do título mestre</a:t>
            </a:r>
            <a:endParaRPr lang="pt-BR" dirty="0"/>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rgbClr val="FFFF66"/>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dirty="0" smtClean="0"/>
              <a:t>Clique para editar o estilo do subtítulo mestre</a:t>
            </a:r>
            <a:endParaRPr lang="pt-B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idx="1"/>
          </p:nvPr>
        </p:nvSpPr>
        <p:spPr/>
        <p:txBody>
          <a:bodyPr/>
          <a:lstStyle>
            <a:lvl2pPr>
              <a:buNone/>
              <a:defRPr/>
            </a:lvl2pPr>
          </a:lstStyle>
          <a:p>
            <a:pPr lvl="0"/>
            <a:r>
              <a:rPr lang="pt-BR" dirty="0" smtClean="0"/>
              <a:t>Clique para editar os estilos do texto mestre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rgbClr val="FFFF66"/>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dirty="0" smtClean="0"/>
              <a:t>Clique para editar os estilos do texto mestre</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dirty="0" smtClean="0"/>
              <a:t>Clique para editar os estilos do texto mestre</a:t>
            </a:r>
          </a:p>
        </p:txBody>
      </p:sp>
      <p:sp>
        <p:nvSpPr>
          <p:cNvPr id="4" name="Espaço Reservado para Conteú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dirty="0" smtClean="0"/>
              <a:t>Clique para editar os estilos do texto mestre</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4" name="Espaço Reservado para Conteú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6" name="Espaço Reservado para Conteú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6"/>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a:latin typeface="+mn-lt"/>
              </a:defRPr>
            </a:lvl1pPr>
          </a:lstStyle>
          <a:p>
            <a:pPr>
              <a:defRPr/>
            </a:pPr>
            <a:fld id="{B76A9A91-51AC-41B2-B61C-647E3DA1873A}" type="datetimeFigureOut">
              <a:rPr lang="pt-BR"/>
              <a:pPr>
                <a:defRPr/>
              </a:pPr>
              <a:t>26/03/2018</a:t>
            </a:fld>
            <a:endParaRPr lang="pt-BR"/>
          </a:p>
        </p:txBody>
      </p:sp>
      <p:sp>
        <p:nvSpPr>
          <p:cNvPr id="8" name="Espaço Reservado para Rodapé 7"/>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defRPr>
            </a:lvl1pPr>
          </a:lstStyle>
          <a:p>
            <a:pPr>
              <a:defRPr/>
            </a:pPr>
            <a:endParaRPr lang="pt-BR"/>
          </a:p>
        </p:txBody>
      </p:sp>
      <p:sp>
        <p:nvSpPr>
          <p:cNvPr id="9" name="Espaço Reservado para Número de Slide 8"/>
          <p:cNvSpPr>
            <a:spLocks noGrp="1"/>
          </p:cNvSpPr>
          <p:nvPr>
            <p:ph type="sldNum" sz="quarter" idx="12"/>
          </p:nvPr>
        </p:nvSpPr>
        <p:spPr>
          <a:xfrm>
            <a:off x="6553200" y="6356350"/>
            <a:ext cx="2133600" cy="365125"/>
          </a:xfrm>
          <a:prstGeom prst="rect">
            <a:avLst/>
          </a:prstGeom>
        </p:spPr>
        <p:txBody>
          <a:bodyPr/>
          <a:lstStyle>
            <a:lvl1pPr fontAlgn="auto">
              <a:spcBef>
                <a:spcPts val="0"/>
              </a:spcBef>
              <a:spcAft>
                <a:spcPts val="0"/>
              </a:spcAft>
              <a:defRPr>
                <a:latin typeface="+mn-lt"/>
              </a:defRPr>
            </a:lvl1pPr>
          </a:lstStyle>
          <a:p>
            <a:pPr>
              <a:defRPr/>
            </a:pPr>
            <a:fld id="{5386D2F9-ECC8-4791-A31F-09BDD21F6E57}"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Data 2"/>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a:latin typeface="+mn-lt"/>
              </a:defRPr>
            </a:lvl1pPr>
          </a:lstStyle>
          <a:p>
            <a:pPr>
              <a:defRPr/>
            </a:pPr>
            <a:fld id="{7487D12F-823F-4665-BB07-A0D75B655A47}" type="datetimeFigureOut">
              <a:rPr lang="pt-BR"/>
              <a:pPr>
                <a:defRPr/>
              </a:pPr>
              <a:t>26/03/2018</a:t>
            </a:fld>
            <a:endParaRPr lang="pt-BR"/>
          </a:p>
        </p:txBody>
      </p:sp>
      <p:sp>
        <p:nvSpPr>
          <p:cNvPr id="4" name="Espaço Reservado para Rodapé 3"/>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defRPr>
            </a:lvl1pPr>
          </a:lstStyle>
          <a:p>
            <a:pPr>
              <a:defRPr/>
            </a:pPr>
            <a:endParaRPr lang="pt-BR"/>
          </a:p>
        </p:txBody>
      </p:sp>
      <p:sp>
        <p:nvSpPr>
          <p:cNvPr id="5" name="Espaço Reservado para Número de Slide 4"/>
          <p:cNvSpPr>
            <a:spLocks noGrp="1"/>
          </p:cNvSpPr>
          <p:nvPr>
            <p:ph type="sldNum" sz="quarter" idx="12"/>
          </p:nvPr>
        </p:nvSpPr>
        <p:spPr>
          <a:xfrm>
            <a:off x="6553200" y="6356350"/>
            <a:ext cx="2133600" cy="365125"/>
          </a:xfrm>
          <a:prstGeom prst="rect">
            <a:avLst/>
          </a:prstGeom>
        </p:spPr>
        <p:txBody>
          <a:bodyPr/>
          <a:lstStyle>
            <a:lvl1pPr fontAlgn="auto">
              <a:spcBef>
                <a:spcPts val="0"/>
              </a:spcBef>
              <a:spcAft>
                <a:spcPts val="0"/>
              </a:spcAft>
              <a:defRPr>
                <a:latin typeface="+mn-lt"/>
              </a:defRPr>
            </a:lvl1pPr>
          </a:lstStyle>
          <a:p>
            <a:pPr>
              <a:defRPr/>
            </a:pPr>
            <a:fld id="{10292B5A-27E2-4538-8082-95E41ADE656D}"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a:latin typeface="+mn-lt"/>
              </a:defRPr>
            </a:lvl1pPr>
          </a:lstStyle>
          <a:p>
            <a:pPr>
              <a:defRPr/>
            </a:pPr>
            <a:fld id="{7B60391B-CF81-475E-8DFB-E1BB2CFACB57}" type="datetimeFigureOut">
              <a:rPr lang="pt-BR"/>
              <a:pPr>
                <a:defRPr/>
              </a:pPr>
              <a:t>26/03/2018</a:t>
            </a:fld>
            <a:endParaRPr lang="pt-BR"/>
          </a:p>
        </p:txBody>
      </p:sp>
      <p:sp>
        <p:nvSpPr>
          <p:cNvPr id="3" name="Espaço Reservado para Rodapé 2"/>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defRPr>
            </a:lvl1pPr>
          </a:lstStyle>
          <a:p>
            <a:pPr>
              <a:defRPr/>
            </a:pPr>
            <a:endParaRPr lang="pt-BR"/>
          </a:p>
        </p:txBody>
      </p:sp>
      <p:sp>
        <p:nvSpPr>
          <p:cNvPr id="4" name="Espaço Reservado para Número de Slide 3"/>
          <p:cNvSpPr>
            <a:spLocks noGrp="1"/>
          </p:cNvSpPr>
          <p:nvPr>
            <p:ph type="sldNum" sz="quarter" idx="12"/>
          </p:nvPr>
        </p:nvSpPr>
        <p:spPr>
          <a:xfrm>
            <a:off x="6553200" y="6356350"/>
            <a:ext cx="2133600" cy="365125"/>
          </a:xfrm>
          <a:prstGeom prst="rect">
            <a:avLst/>
          </a:prstGeom>
        </p:spPr>
        <p:txBody>
          <a:bodyPr/>
          <a:lstStyle>
            <a:lvl1pPr fontAlgn="auto">
              <a:spcBef>
                <a:spcPts val="0"/>
              </a:spcBef>
              <a:spcAft>
                <a:spcPts val="0"/>
              </a:spcAft>
              <a:defRPr>
                <a:latin typeface="+mn-lt"/>
              </a:defRPr>
            </a:lvl1pPr>
          </a:lstStyle>
          <a:p>
            <a:pPr>
              <a:defRPr/>
            </a:pPr>
            <a:fld id="{D711F601-FF39-47D9-B39A-EC5AD806B145}"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smtClean="0"/>
              <a:t>Clique para editar o estilo do título mestre</a:t>
            </a:r>
            <a:endParaRPr lang="pt-BR"/>
          </a:p>
        </p:txBody>
      </p:sp>
      <p:sp>
        <p:nvSpPr>
          <p:cNvPr id="3" name="Espaço Reservado para Conteú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dirty="0" smtClean="0"/>
              <a:t>Clique para editar os estilos do texto mestre</a:t>
            </a:r>
          </a:p>
        </p:txBody>
      </p:sp>
      <p:sp>
        <p:nvSpPr>
          <p:cNvPr id="4" name="Espaço Reservado para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smtClean="0"/>
              <a:t>Clique para editar o estilo do título mestre</a:t>
            </a:r>
            <a:endParaRPr lang="pt-BR"/>
          </a:p>
        </p:txBody>
      </p:sp>
      <p:sp>
        <p:nvSpPr>
          <p:cNvPr id="3" name="Espaço Reservado para Imagem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t-BR" noProof="0"/>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a:latin typeface="+mn-lt"/>
              </a:defRPr>
            </a:lvl1pPr>
          </a:lstStyle>
          <a:p>
            <a:pPr>
              <a:defRPr/>
            </a:pPr>
            <a:fld id="{3221CBA9-F80F-4024-B28E-24A8071AC84A}" type="datetimeFigureOut">
              <a:rPr lang="pt-BR"/>
              <a:pPr>
                <a:defRPr/>
              </a:pPr>
              <a:t>26/03/2018</a:t>
            </a:fld>
            <a:endParaRPr lang="pt-BR"/>
          </a:p>
        </p:txBody>
      </p:sp>
      <p:sp>
        <p:nvSpPr>
          <p:cNvPr id="5" name="Espaço Reservado para Rodapé 4"/>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defRPr>
            </a:lvl1pPr>
          </a:lstStyle>
          <a:p>
            <a:pPr>
              <a:defRPr/>
            </a:pPr>
            <a:endParaRPr lang="pt-BR"/>
          </a:p>
        </p:txBody>
      </p:sp>
      <p:sp>
        <p:nvSpPr>
          <p:cNvPr id="6" name="Espaço Reservado para Número de Slide 5"/>
          <p:cNvSpPr>
            <a:spLocks noGrp="1"/>
          </p:cNvSpPr>
          <p:nvPr>
            <p:ph type="sldNum" sz="quarter" idx="12"/>
          </p:nvPr>
        </p:nvSpPr>
        <p:spPr>
          <a:xfrm>
            <a:off x="6553200" y="6356350"/>
            <a:ext cx="2133600" cy="365125"/>
          </a:xfrm>
          <a:prstGeom prst="rect">
            <a:avLst/>
          </a:prstGeom>
        </p:spPr>
        <p:txBody>
          <a:bodyPr/>
          <a:lstStyle>
            <a:lvl1pPr fontAlgn="auto">
              <a:spcBef>
                <a:spcPts val="0"/>
              </a:spcBef>
              <a:spcAft>
                <a:spcPts val="0"/>
              </a:spcAft>
              <a:defRPr>
                <a:latin typeface="+mn-lt"/>
              </a:defRPr>
            </a:lvl1pPr>
          </a:lstStyle>
          <a:p>
            <a:pPr>
              <a:defRPr/>
            </a:pPr>
            <a:fld id="{22B3C0C0-2687-45F6-8DEE-09C1639890EB}"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a:xfrm>
            <a:off x="457200" y="274638"/>
            <a:ext cx="6019800" cy="5851525"/>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a:latin typeface="+mn-lt"/>
              </a:defRPr>
            </a:lvl1pPr>
          </a:lstStyle>
          <a:p>
            <a:pPr>
              <a:defRPr/>
            </a:pPr>
            <a:fld id="{1A82E26B-91FC-44EE-930C-F65B4CF2BC04}" type="datetimeFigureOut">
              <a:rPr lang="pt-BR"/>
              <a:pPr>
                <a:defRPr/>
              </a:pPr>
              <a:t>26/03/2018</a:t>
            </a:fld>
            <a:endParaRPr lang="pt-BR"/>
          </a:p>
        </p:txBody>
      </p:sp>
      <p:sp>
        <p:nvSpPr>
          <p:cNvPr id="5" name="Espaço Reservado para Rodapé 4"/>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defRPr>
            </a:lvl1pPr>
          </a:lstStyle>
          <a:p>
            <a:pPr>
              <a:defRPr/>
            </a:pPr>
            <a:endParaRPr lang="pt-BR"/>
          </a:p>
        </p:txBody>
      </p:sp>
      <p:sp>
        <p:nvSpPr>
          <p:cNvPr id="6" name="Espaço Reservado para Número de Slide 5"/>
          <p:cNvSpPr>
            <a:spLocks noGrp="1"/>
          </p:cNvSpPr>
          <p:nvPr>
            <p:ph type="sldNum" sz="quarter" idx="12"/>
          </p:nvPr>
        </p:nvSpPr>
        <p:spPr>
          <a:xfrm>
            <a:off x="6553200" y="6356350"/>
            <a:ext cx="2133600" cy="365125"/>
          </a:xfrm>
          <a:prstGeom prst="rect">
            <a:avLst/>
          </a:prstGeom>
        </p:spPr>
        <p:txBody>
          <a:bodyPr/>
          <a:lstStyle>
            <a:lvl1pPr fontAlgn="auto">
              <a:spcBef>
                <a:spcPts val="0"/>
              </a:spcBef>
              <a:spcAft>
                <a:spcPts val="0"/>
              </a:spcAft>
              <a:defRPr>
                <a:latin typeface="+mn-lt"/>
              </a:defRPr>
            </a:lvl1pPr>
          </a:lstStyle>
          <a:p>
            <a:pPr>
              <a:defRPr/>
            </a:pPr>
            <a:fld id="{4F42F435-0723-4B61-B63A-737203175BF9}"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t-BR" dirty="0" smtClean="0"/>
              <a:t>Clique para editar o estilo do título mestre</a:t>
            </a:r>
            <a:endParaRPr lang="pt-BR" dirty="0"/>
          </a:p>
        </p:txBody>
      </p:sp>
      <p:sp>
        <p:nvSpPr>
          <p:cNvPr id="3" name="Espaço Reservado para Tex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pt-BR" dirty="0" smtClean="0"/>
              <a:t>Clique para editar os estilos do texto mestre</a:t>
            </a:r>
          </a:p>
        </p:txBody>
      </p:sp>
    </p:spTree>
  </p:cSld>
  <p:clrMap bg1="lt1" tx1="dk1" bg2="lt2" tx2="dk2" accent1="accent1" accent2="accent2" accent3="accent3" accent4="accent4" accent5="accent5" accent6="accent6" hlink="hlink" folHlink="folHlink"/>
  <p:sldLayoutIdLst>
    <p:sldLayoutId id="2147483718" r:id="rId1"/>
    <p:sldLayoutId id="2147483717" r:id="rId2"/>
    <p:sldLayoutId id="2147483716" r:id="rId3"/>
    <p:sldLayoutId id="2147483715" r:id="rId4"/>
    <p:sldLayoutId id="2147483719" r:id="rId5"/>
    <p:sldLayoutId id="2147483720" r:id="rId6"/>
    <p:sldLayoutId id="2147483721" r:id="rId7"/>
    <p:sldLayoutId id="2147483714" r:id="rId8"/>
    <p:sldLayoutId id="2147483713" r:id="rId9"/>
    <p:sldLayoutId id="2147483722" r:id="rId10"/>
    <p:sldLayoutId id="2147483723" r:id="rId11"/>
  </p:sldLayoutIdLst>
  <p:txStyles>
    <p:titleStyle>
      <a:lvl1pPr algn="ctr" rtl="0" eaLnBrk="0" fontAlgn="base" hangingPunct="0">
        <a:spcBef>
          <a:spcPct val="0"/>
        </a:spcBef>
        <a:spcAft>
          <a:spcPct val="0"/>
        </a:spcAft>
        <a:defRPr sz="4400" kern="1200">
          <a:solidFill>
            <a:srgbClr val="FFFF00"/>
          </a:solidFill>
          <a:effectLst>
            <a:outerShdw blurRad="38100" dist="38100" dir="2700000" algn="tl">
              <a:srgbClr val="000000">
                <a:alpha val="43137"/>
              </a:srgbClr>
            </a:outerShdw>
          </a:effectLst>
          <a:latin typeface="+mj-lt"/>
          <a:ea typeface="+mj-ea"/>
          <a:cs typeface="+mj-cs"/>
        </a:defRPr>
      </a:lvl1pPr>
      <a:lvl2pPr algn="ctr" rtl="0" eaLnBrk="0" fontAlgn="base" hangingPunct="0">
        <a:spcBef>
          <a:spcPct val="0"/>
        </a:spcBef>
        <a:spcAft>
          <a:spcPct val="0"/>
        </a:spcAft>
        <a:defRPr sz="4400">
          <a:solidFill>
            <a:srgbClr val="FFFF00"/>
          </a:solidFill>
          <a:latin typeface="Arial Black" pitchFamily="34" charset="0"/>
        </a:defRPr>
      </a:lvl2pPr>
      <a:lvl3pPr algn="ctr" rtl="0" eaLnBrk="0" fontAlgn="base" hangingPunct="0">
        <a:spcBef>
          <a:spcPct val="0"/>
        </a:spcBef>
        <a:spcAft>
          <a:spcPct val="0"/>
        </a:spcAft>
        <a:defRPr sz="4400">
          <a:solidFill>
            <a:srgbClr val="FFFF00"/>
          </a:solidFill>
          <a:latin typeface="Arial Black" pitchFamily="34" charset="0"/>
        </a:defRPr>
      </a:lvl3pPr>
      <a:lvl4pPr algn="ctr" rtl="0" eaLnBrk="0" fontAlgn="base" hangingPunct="0">
        <a:spcBef>
          <a:spcPct val="0"/>
        </a:spcBef>
        <a:spcAft>
          <a:spcPct val="0"/>
        </a:spcAft>
        <a:defRPr sz="4400">
          <a:solidFill>
            <a:srgbClr val="FFFF00"/>
          </a:solidFill>
          <a:latin typeface="Arial Black" pitchFamily="34" charset="0"/>
        </a:defRPr>
      </a:lvl4pPr>
      <a:lvl5pPr algn="ctr" rtl="0" eaLnBrk="0" fontAlgn="base" hangingPunct="0">
        <a:spcBef>
          <a:spcPct val="0"/>
        </a:spcBef>
        <a:spcAft>
          <a:spcPct val="0"/>
        </a:spcAft>
        <a:defRPr sz="4400">
          <a:solidFill>
            <a:srgbClr val="FFFF00"/>
          </a:solidFill>
          <a:latin typeface="Arial Black" pitchFamily="34" charset="0"/>
        </a:defRPr>
      </a:lvl5pPr>
      <a:lvl6pPr marL="457200" algn="ctr" rtl="0" fontAlgn="base">
        <a:spcBef>
          <a:spcPct val="0"/>
        </a:spcBef>
        <a:spcAft>
          <a:spcPct val="0"/>
        </a:spcAft>
        <a:defRPr sz="4400">
          <a:solidFill>
            <a:srgbClr val="FFFF00"/>
          </a:solidFill>
          <a:latin typeface="Arial Black" pitchFamily="34" charset="0"/>
        </a:defRPr>
      </a:lvl6pPr>
      <a:lvl7pPr marL="914400" algn="ctr" rtl="0" fontAlgn="base">
        <a:spcBef>
          <a:spcPct val="0"/>
        </a:spcBef>
        <a:spcAft>
          <a:spcPct val="0"/>
        </a:spcAft>
        <a:defRPr sz="4400">
          <a:solidFill>
            <a:srgbClr val="FFFF00"/>
          </a:solidFill>
          <a:latin typeface="Arial Black" pitchFamily="34" charset="0"/>
        </a:defRPr>
      </a:lvl7pPr>
      <a:lvl8pPr marL="1371600" algn="ctr" rtl="0" fontAlgn="base">
        <a:spcBef>
          <a:spcPct val="0"/>
        </a:spcBef>
        <a:spcAft>
          <a:spcPct val="0"/>
        </a:spcAft>
        <a:defRPr sz="4400">
          <a:solidFill>
            <a:srgbClr val="FFFF00"/>
          </a:solidFill>
          <a:latin typeface="Arial Black" pitchFamily="34" charset="0"/>
        </a:defRPr>
      </a:lvl8pPr>
      <a:lvl9pPr marL="1828800" algn="ctr" rtl="0" fontAlgn="base">
        <a:spcBef>
          <a:spcPct val="0"/>
        </a:spcBef>
        <a:spcAft>
          <a:spcPct val="0"/>
        </a:spcAft>
        <a:defRPr sz="4400">
          <a:solidFill>
            <a:srgbClr val="FFFF00"/>
          </a:solidFill>
          <a:latin typeface="Arial Black"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rgbClr val="FFFF66"/>
          </a:solidFill>
          <a:effectLst>
            <a:outerShdw blurRad="38100" dist="38100" dir="2700000" algn="tl">
              <a:srgbClr val="000000">
                <a:alpha val="43137"/>
              </a:srgbClr>
            </a:outerShdw>
          </a:effectLst>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47056" y="332656"/>
            <a:ext cx="8496944" cy="1470025"/>
          </a:xfrm>
        </p:spPr>
        <p:txBody>
          <a:bodyPr>
            <a:noAutofit/>
            <a:scene3d>
              <a:camera prst="orthographicFront"/>
              <a:lightRig rig="glow" dir="tl">
                <a:rot lat="0" lon="0" rev="5400000"/>
              </a:lightRig>
            </a:scene3d>
            <a:sp3d contourW="12700">
              <a:bevelT w="25400" h="25400"/>
              <a:contourClr>
                <a:schemeClr val="accent6">
                  <a:shade val="73000"/>
                </a:schemeClr>
              </a:contourClr>
            </a:sp3d>
          </a:bodyPr>
          <a:lstStyle/>
          <a:p>
            <a:r>
              <a:rPr lang="pt-BR" sz="50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Inter-Regional 2017</a:t>
            </a:r>
            <a:endParaRPr lang="pt-BR" sz="50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Tree>
    <p:extLst>
      <p:ext uri="{BB962C8B-B14F-4D97-AF65-F5344CB8AC3E}">
        <p14:creationId xmlns:p14="http://schemas.microsoft.com/office/powerpoint/2010/main" val="339558624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ítulo 6"/>
          <p:cNvSpPr>
            <a:spLocks noGrp="1"/>
          </p:cNvSpPr>
          <p:nvPr>
            <p:ph type="title"/>
          </p:nvPr>
        </p:nvSpPr>
        <p:spPr>
          <a:xfrm>
            <a:off x="179512" y="404664"/>
            <a:ext cx="7632848" cy="1091208"/>
          </a:xfrm>
        </p:spPr>
        <p:txBody>
          <a:bodyPr>
            <a:normAutofit fontScale="90000"/>
            <a:scene3d>
              <a:camera prst="orthographicFront"/>
              <a:lightRig rig="glow" dir="tl">
                <a:rot lat="0" lon="0" rev="5400000"/>
              </a:lightRig>
            </a:scene3d>
            <a:sp3d contourW="12700">
              <a:bevelT w="25400" h="25400"/>
              <a:contourClr>
                <a:schemeClr val="accent6">
                  <a:shade val="73000"/>
                </a:schemeClr>
              </a:contourClr>
            </a:sp3d>
          </a:bodyPr>
          <a:lstStyle/>
          <a:p>
            <a:pPr algn="l"/>
            <a:r>
              <a:rPr lang="pt-BR"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CONSCIÊNCIA ESPÍRITA</a:t>
            </a:r>
            <a:endParaRPr lang="pt-BR"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Tree>
    <p:extLst>
      <p:ext uri="{BB962C8B-B14F-4D97-AF65-F5344CB8AC3E}">
        <p14:creationId xmlns:p14="http://schemas.microsoft.com/office/powerpoint/2010/main" val="235247003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3743400" y="980728"/>
            <a:ext cx="5400600" cy="3196952"/>
          </a:xfrm>
        </p:spPr>
        <p:style>
          <a:lnRef idx="1">
            <a:schemeClr val="accent1"/>
          </a:lnRef>
          <a:fillRef idx="3">
            <a:schemeClr val="accent1"/>
          </a:fillRef>
          <a:effectRef idx="2">
            <a:schemeClr val="accent1"/>
          </a:effectRef>
          <a:fontRef idx="minor">
            <a:schemeClr val="lt1"/>
          </a:fontRef>
        </p:style>
        <p:txBody>
          <a:bodyPr>
            <a:normAutofit lnSpcReduction="10000"/>
          </a:bodyPr>
          <a:lstStyle/>
          <a:p>
            <a:pPr marL="0" indent="0">
              <a:buNone/>
            </a:pPr>
            <a:r>
              <a:rPr lang="pt-BR" sz="4400" dirty="0"/>
              <a:t>Como está a área da Comunicação Social Espírita em seu Centro Espírita?</a:t>
            </a:r>
          </a:p>
        </p:txBody>
      </p:sp>
    </p:spTree>
    <p:extLst>
      <p:ext uri="{BB962C8B-B14F-4D97-AF65-F5344CB8AC3E}">
        <p14:creationId xmlns:p14="http://schemas.microsoft.com/office/powerpoint/2010/main" val="333732361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a:xfrm>
            <a:off x="4139952" y="332656"/>
            <a:ext cx="4752528" cy="2520280"/>
          </a:xfrm>
          <a:prstGeom prst="foldedCorner">
            <a:avLst/>
          </a:prstGeom>
        </p:spPr>
        <p:style>
          <a:lnRef idx="2">
            <a:schemeClr val="accent5">
              <a:shade val="50000"/>
            </a:schemeClr>
          </a:lnRef>
          <a:fillRef idx="1">
            <a:schemeClr val="accent5"/>
          </a:fillRef>
          <a:effectRef idx="0">
            <a:schemeClr val="accent5"/>
          </a:effectRef>
          <a:fontRef idx="minor">
            <a:schemeClr val="lt1"/>
          </a:fontRef>
        </p:style>
        <p:txBody>
          <a:bodyPr/>
          <a:lstStyle/>
          <a:p>
            <a:r>
              <a:rPr lang="pt-BR" sz="2800" cap="none"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Mensagem Norteadora</a:t>
            </a:r>
            <a:r>
              <a:rPr lang="pt-BR" dirty="0" smtClean="0"/>
              <a:t/>
            </a:r>
            <a:br>
              <a:rPr lang="pt-BR" dirty="0" smtClean="0"/>
            </a:br>
            <a:r>
              <a:rPr lang="pt-BR" dirty="0" smtClean="0"/>
              <a:t>Advertências aos Espíritas</a:t>
            </a:r>
            <a:endParaRPr lang="pt-BR" dirty="0"/>
          </a:p>
        </p:txBody>
      </p:sp>
    </p:spTree>
    <p:extLst>
      <p:ext uri="{BB962C8B-B14F-4D97-AF65-F5344CB8AC3E}">
        <p14:creationId xmlns:p14="http://schemas.microsoft.com/office/powerpoint/2010/main" val="340283077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Conteúdo 3"/>
          <p:cNvSpPr>
            <a:spLocks noGrp="1"/>
          </p:cNvSpPr>
          <p:nvPr>
            <p:ph idx="1"/>
          </p:nvPr>
        </p:nvSpPr>
        <p:spPr>
          <a:xfrm>
            <a:off x="457200" y="1600200"/>
            <a:ext cx="8229600" cy="3917031"/>
          </a:xfrm>
          <a:solidFill>
            <a:srgbClr val="876100">
              <a:alpha val="60000"/>
            </a:srgbClr>
          </a:solidFill>
        </p:spPr>
        <p:txBody>
          <a:bodyPr>
            <a:normAutofit/>
          </a:bodyPr>
          <a:lstStyle/>
          <a:p>
            <a:pPr marL="0" indent="0">
              <a:buNone/>
            </a:pPr>
            <a:r>
              <a:rPr lang="pt-BR" dirty="0" smtClean="0">
                <a:solidFill>
                  <a:schemeClr val="accent1">
                    <a:lumMod val="20000"/>
                    <a:lumOff val="80000"/>
                  </a:schemeClr>
                </a:solidFill>
              </a:rPr>
              <a:t>Irmãos da Terra! </a:t>
            </a:r>
          </a:p>
          <a:p>
            <a:pPr marL="0" indent="0">
              <a:buNone/>
            </a:pPr>
            <a:r>
              <a:rPr lang="pt-BR" dirty="0" smtClean="0">
                <a:solidFill>
                  <a:schemeClr val="accent1">
                    <a:lumMod val="20000"/>
                    <a:lumOff val="80000"/>
                  </a:schemeClr>
                </a:solidFill>
              </a:rPr>
              <a:t>Que tendes feito do manancial sublime da fé libertadora que Jesus vos oferece como archote </a:t>
            </a:r>
            <a:r>
              <a:rPr lang="pt-BR" dirty="0" err="1" smtClean="0">
                <a:solidFill>
                  <a:schemeClr val="accent1">
                    <a:lumMod val="20000"/>
                    <a:lumOff val="80000"/>
                  </a:schemeClr>
                </a:solidFill>
              </a:rPr>
              <a:t>iluminativo</a:t>
            </a:r>
            <a:r>
              <a:rPr lang="pt-BR" dirty="0" smtClean="0">
                <a:solidFill>
                  <a:schemeClr val="accent1">
                    <a:lumMod val="20000"/>
                    <a:lumOff val="80000"/>
                  </a:schemeClr>
                </a:solidFill>
              </a:rPr>
              <a:t> para a travessia do vale de sombras no rumo da perene madrugada rica de imortalidade?! </a:t>
            </a:r>
            <a:endParaRPr lang="pt-BR" dirty="0">
              <a:solidFill>
                <a:schemeClr val="accent1">
                  <a:lumMod val="20000"/>
                  <a:lumOff val="80000"/>
                </a:schemeClr>
              </a:solidFill>
            </a:endParaRPr>
          </a:p>
        </p:txBody>
      </p:sp>
    </p:spTree>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Conteúdo 3"/>
          <p:cNvSpPr>
            <a:spLocks noGrp="1"/>
          </p:cNvSpPr>
          <p:nvPr>
            <p:ph idx="1"/>
          </p:nvPr>
        </p:nvSpPr>
        <p:spPr>
          <a:xfrm>
            <a:off x="457200" y="1600201"/>
            <a:ext cx="8229600" cy="3340968"/>
          </a:xfrm>
          <a:solidFill>
            <a:srgbClr val="876100">
              <a:alpha val="60000"/>
            </a:srgbClr>
          </a:solidFill>
        </p:spPr>
        <p:txBody>
          <a:bodyPr/>
          <a:lstStyle/>
          <a:p>
            <a:pPr marL="0" indent="0">
              <a:buNone/>
            </a:pPr>
            <a:r>
              <a:rPr lang="pt-BR" dirty="0" smtClean="0">
                <a:solidFill>
                  <a:schemeClr val="accent1">
                    <a:lumMod val="20000"/>
                    <a:lumOff val="80000"/>
                  </a:schemeClr>
                </a:solidFill>
              </a:rPr>
              <a:t>Tende ânimo e estai atentos para as vossas responsabilidades, pois conheceis a vida além do corpo, e, por mais se prolongue a viagem orgânica, momento surge em que se dilui e o retorno ao Grande Lar é inevitável. </a:t>
            </a: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Conteúdo 3"/>
          <p:cNvSpPr>
            <a:spLocks noGrp="1"/>
          </p:cNvSpPr>
          <p:nvPr>
            <p:ph idx="1"/>
          </p:nvPr>
        </p:nvSpPr>
        <p:spPr>
          <a:xfrm>
            <a:off x="457200" y="1600201"/>
            <a:ext cx="8229600" cy="2260847"/>
          </a:xfrm>
          <a:solidFill>
            <a:srgbClr val="876100">
              <a:alpha val="60000"/>
            </a:srgbClr>
          </a:solidFill>
        </p:spPr>
        <p:txBody>
          <a:bodyPr/>
          <a:lstStyle/>
          <a:p>
            <a:pPr marL="0" indent="0">
              <a:buNone/>
            </a:pPr>
            <a:r>
              <a:rPr lang="pt-BR" dirty="0" smtClean="0">
                <a:solidFill>
                  <a:schemeClr val="accent1">
                    <a:lumMod val="20000"/>
                    <a:lumOff val="80000"/>
                  </a:schemeClr>
                </a:solidFill>
              </a:rPr>
              <a:t>Vigiai as nascentes do coração, de onde procedem tanto o bem quanto o mal, conforme acentuou Jesus em outras palavras. </a:t>
            </a:r>
          </a:p>
        </p:txBody>
      </p:sp>
    </p:spTree>
  </p:cSld>
  <p:clrMapOvr>
    <a:masterClrMapping/>
  </p:clrMapOvr>
  <p:transition spd="slow">
    <p:push dir="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Conteúdo 3"/>
          <p:cNvSpPr>
            <a:spLocks noGrp="1"/>
          </p:cNvSpPr>
          <p:nvPr>
            <p:ph idx="1"/>
          </p:nvPr>
        </p:nvSpPr>
        <p:spPr>
          <a:xfrm>
            <a:off x="457200" y="1600201"/>
            <a:ext cx="8229600" cy="2260847"/>
          </a:xfrm>
          <a:solidFill>
            <a:srgbClr val="876100">
              <a:alpha val="60000"/>
            </a:srgbClr>
          </a:solidFill>
        </p:spPr>
        <p:txBody>
          <a:bodyPr>
            <a:normAutofit/>
          </a:bodyPr>
          <a:lstStyle/>
          <a:p>
            <a:pPr marL="0" indent="0">
              <a:buNone/>
            </a:pPr>
            <a:r>
              <a:rPr lang="pt-BR" dirty="0" smtClean="0">
                <a:solidFill>
                  <a:schemeClr val="accent1">
                    <a:lumMod val="20000"/>
                    <a:lumOff val="80000"/>
                  </a:schemeClr>
                </a:solidFill>
              </a:rPr>
              <a:t>Despertai e reflexionai com mais tento, porque o vosso é compromisso de alta responsabilidade, por tratar-se do seu caráter imortal. </a:t>
            </a:r>
          </a:p>
        </p:txBody>
      </p:sp>
    </p:spTree>
  </p:cSld>
  <p:clrMapOvr>
    <a:masterClrMapping/>
  </p:clrMapOvr>
  <p:transition spd="slow">
    <p:wip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Conteúdo 3"/>
          <p:cNvSpPr>
            <a:spLocks noGrp="1"/>
          </p:cNvSpPr>
          <p:nvPr>
            <p:ph idx="1"/>
          </p:nvPr>
        </p:nvSpPr>
        <p:spPr>
          <a:xfrm>
            <a:off x="457200" y="1600200"/>
            <a:ext cx="8229600" cy="3917031"/>
          </a:xfrm>
          <a:solidFill>
            <a:srgbClr val="876100">
              <a:alpha val="60000"/>
            </a:srgbClr>
          </a:solidFill>
        </p:spPr>
        <p:txBody>
          <a:bodyPr>
            <a:normAutofit/>
          </a:bodyPr>
          <a:lstStyle/>
          <a:p>
            <a:pPr marL="0" indent="0">
              <a:buNone/>
            </a:pPr>
            <a:r>
              <a:rPr lang="pt-BR" dirty="0" smtClean="0">
                <a:solidFill>
                  <a:schemeClr val="accent1">
                    <a:lumMod val="20000"/>
                    <a:lumOff val="80000"/>
                  </a:schemeClr>
                </a:solidFill>
              </a:rPr>
              <a:t>Sois Espíritos mergulhados na matéria temporariamente e deveis ter sempre em conta essa questão. Não muitos dão a impressão que viverão no corpo indefinidamente, em caráter de exceção, tão presunçosa é a sua sombra. </a:t>
            </a: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Conteúdo 3"/>
          <p:cNvSpPr>
            <a:spLocks noGrp="1"/>
          </p:cNvSpPr>
          <p:nvPr>
            <p:ph idx="1"/>
          </p:nvPr>
        </p:nvSpPr>
        <p:spPr>
          <a:xfrm>
            <a:off x="457200" y="476672"/>
            <a:ext cx="8229600" cy="5616624"/>
          </a:xfrm>
          <a:solidFill>
            <a:srgbClr val="876100">
              <a:alpha val="60000"/>
            </a:srgbClr>
          </a:solidFill>
        </p:spPr>
        <p:txBody>
          <a:bodyPr>
            <a:normAutofit lnSpcReduction="10000"/>
          </a:bodyPr>
          <a:lstStyle/>
          <a:p>
            <a:pPr marL="0" indent="0">
              <a:buNone/>
            </a:pPr>
            <a:r>
              <a:rPr lang="pt-BR" dirty="0" smtClean="0">
                <a:solidFill>
                  <a:schemeClr val="accent1">
                    <a:lumMod val="20000"/>
                    <a:lumOff val="80000"/>
                  </a:schemeClr>
                </a:solidFill>
              </a:rPr>
              <a:t>Estais sob vigilância de ativos mensageiros da Treva, embora vos encontreis amparados pelo amor do Mestre inolvidável. Nada obstante, a questão é de sintonia. Como parece mais fácil tergiversar, divergir, ser original, desfrutar do prazer imediato do ego, do que ser fiel, fraterno, seguir a trilha da verdade, atender as necessidades da renúncia, a sintonia com as Entidades insanas torna-se mais simples e imediata. </a:t>
            </a:r>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Conteúdo 3"/>
          <p:cNvSpPr>
            <a:spLocks noGrp="1"/>
          </p:cNvSpPr>
          <p:nvPr>
            <p:ph idx="1"/>
          </p:nvPr>
        </p:nvSpPr>
        <p:spPr>
          <a:xfrm>
            <a:off x="395536" y="4077072"/>
            <a:ext cx="8229600" cy="2332856"/>
          </a:xfrm>
          <a:solidFill>
            <a:srgbClr val="876100">
              <a:alpha val="60000"/>
            </a:srgbClr>
          </a:solidFill>
        </p:spPr>
        <p:txBody>
          <a:bodyPr>
            <a:normAutofit/>
          </a:bodyPr>
          <a:lstStyle/>
          <a:p>
            <a:pPr marL="0" indent="0">
              <a:buNone/>
            </a:pPr>
            <a:r>
              <a:rPr lang="pt-BR" dirty="0" smtClean="0">
                <a:solidFill>
                  <a:schemeClr val="accent1">
                    <a:lumMod val="20000"/>
                    <a:lumOff val="80000"/>
                  </a:schemeClr>
                </a:solidFill>
              </a:rPr>
              <a:t>Cantai a alegria de amar e de servir à doutrina que vos apresenta a bússola de orientação para o porto da plenitude. </a:t>
            </a:r>
          </a:p>
        </p:txBody>
      </p:sp>
    </p:spTree>
  </p:cSld>
  <p:clrMapOvr>
    <a:masterClrMapping/>
  </p:clrMapOvr>
  <p:transition spd="slow">
    <p:randomBar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Conteúdo 3"/>
          <p:cNvSpPr>
            <a:spLocks noGrp="1"/>
          </p:cNvSpPr>
          <p:nvPr>
            <p:ph idx="1"/>
          </p:nvPr>
        </p:nvSpPr>
        <p:spPr>
          <a:xfrm>
            <a:off x="683568" y="4581128"/>
            <a:ext cx="8229600" cy="1900808"/>
          </a:xfrm>
          <a:solidFill>
            <a:srgbClr val="876100">
              <a:alpha val="60000"/>
            </a:srgbClr>
          </a:solidFill>
        </p:spPr>
        <p:txBody>
          <a:bodyPr>
            <a:normAutofit/>
          </a:bodyPr>
          <a:lstStyle/>
          <a:p>
            <a:pPr marL="0" indent="0">
              <a:buNone/>
            </a:pPr>
            <a:r>
              <a:rPr lang="pt-BR" dirty="0" smtClean="0">
                <a:solidFill>
                  <a:schemeClr val="accent1">
                    <a:lumMod val="20000"/>
                    <a:lumOff val="80000"/>
                  </a:schemeClr>
                </a:solidFill>
              </a:rPr>
              <a:t>Jesus conduz a barca terrestre e leva-a com segurança ao seu destino. </a:t>
            </a:r>
          </a:p>
          <a:p>
            <a:pPr marL="0" indent="0" algn="r">
              <a:buNone/>
            </a:pPr>
            <a:r>
              <a:rPr lang="pt-BR" sz="1800" i="1" dirty="0" smtClean="0">
                <a:solidFill>
                  <a:schemeClr val="accent1">
                    <a:lumMod val="20000"/>
                    <a:lumOff val="80000"/>
                  </a:schemeClr>
                </a:solidFill>
              </a:rPr>
              <a:t>Manoel Philomeno de Miranda/Divaldo P. Franco</a:t>
            </a:r>
          </a:p>
          <a:p>
            <a:pPr marL="0" indent="0" algn="r">
              <a:buNone/>
            </a:pPr>
            <a:r>
              <a:rPr lang="pt-BR" sz="1800" i="1" dirty="0" smtClean="0">
                <a:solidFill>
                  <a:schemeClr val="accent1">
                    <a:lumMod val="20000"/>
                    <a:lumOff val="80000"/>
                  </a:schemeClr>
                </a:solidFill>
              </a:rPr>
              <a:t>Perturbações Espirituais, ed. LEAL, cap. 7</a:t>
            </a:r>
          </a:p>
        </p:txBody>
      </p:sp>
    </p:spTree>
  </p:cSld>
  <p:clrMapOvr>
    <a:masterClrMapping/>
  </p:clrMapOvr>
  <p:transition spd="slow">
    <p:pull/>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a:xfrm>
            <a:off x="395536" y="260648"/>
            <a:ext cx="5184576" cy="1143000"/>
          </a:xfrm>
        </p:spPr>
        <p:txBody>
          <a:bodyPr>
            <a:normAutofit fontScale="90000"/>
          </a:bodyPr>
          <a:lstStyle/>
          <a:p>
            <a:pPr algn="l"/>
            <a:r>
              <a:rPr lang="pt-BR"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Compromisso com a Verdade</a:t>
            </a:r>
            <a:endParaRPr lang="pt-BR"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endParaRPr>
          </a:p>
        </p:txBody>
      </p:sp>
      <p:sp>
        <p:nvSpPr>
          <p:cNvPr id="3" name="Espaço Reservado para Conteúdo 2"/>
          <p:cNvSpPr>
            <a:spLocks noGrp="1"/>
          </p:cNvSpPr>
          <p:nvPr>
            <p:ph idx="1"/>
          </p:nvPr>
        </p:nvSpPr>
        <p:spPr>
          <a:xfrm>
            <a:off x="457200" y="1600201"/>
            <a:ext cx="6707088" cy="3196952"/>
          </a:xfrm>
          <a:solidFill>
            <a:srgbClr val="876100">
              <a:alpha val="40000"/>
            </a:srgbClr>
          </a:solidFill>
        </p:spPr>
        <p:txBody>
          <a:bodyPr/>
          <a:lstStyle/>
          <a:p>
            <a:pPr marL="531813" indent="-531813">
              <a:buSzPct val="70000"/>
              <a:buBlip>
                <a:blip r:embed="rId2"/>
              </a:buBlip>
            </a:pPr>
            <a:r>
              <a:rPr lang="pt-BR" dirty="0" smtClean="0"/>
              <a:t>A </a:t>
            </a:r>
            <a:r>
              <a:rPr lang="pt-BR" dirty="0"/>
              <a:t>questão das mensagens –</a:t>
            </a:r>
          </a:p>
          <a:p>
            <a:pPr marL="531813" indent="-531813">
              <a:buSzPct val="70000"/>
              <a:buBlip>
                <a:blip r:embed="rId2"/>
              </a:buBlip>
            </a:pPr>
            <a:r>
              <a:rPr lang="pt-BR" dirty="0" smtClean="0"/>
              <a:t>Crivos </a:t>
            </a:r>
          </a:p>
          <a:p>
            <a:pPr marL="531813" indent="-531813">
              <a:buSzPct val="70000"/>
              <a:buBlip>
                <a:blip r:embed="rId2"/>
              </a:buBlip>
            </a:pPr>
            <a:r>
              <a:rPr lang="pt-BR" dirty="0" smtClean="0"/>
              <a:t>Da verdade</a:t>
            </a:r>
            <a:endParaRPr lang="pt-BR" dirty="0"/>
          </a:p>
          <a:p>
            <a:pPr marL="531813" indent="-531813">
              <a:buSzPct val="70000"/>
              <a:buBlip>
                <a:blip r:embed="rId2"/>
              </a:buBlip>
            </a:pPr>
            <a:r>
              <a:rPr lang="pt-BR" dirty="0" smtClean="0"/>
              <a:t>Do </a:t>
            </a:r>
            <a:r>
              <a:rPr lang="pt-BR" dirty="0"/>
              <a:t>bem </a:t>
            </a:r>
          </a:p>
          <a:p>
            <a:pPr marL="531813" indent="-531813">
              <a:buSzPct val="70000"/>
              <a:buBlip>
                <a:blip r:embed="rId2"/>
              </a:buBlip>
            </a:pPr>
            <a:r>
              <a:rPr lang="pt-BR" dirty="0"/>
              <a:t>Da </a:t>
            </a:r>
            <a:r>
              <a:rPr lang="pt-BR" dirty="0" smtClean="0"/>
              <a:t>utilidade</a:t>
            </a:r>
            <a:endParaRPr lang="pt-BR" dirty="0"/>
          </a:p>
        </p:txBody>
      </p:sp>
    </p:spTree>
    <p:extLst>
      <p:ext uri="{BB962C8B-B14F-4D97-AF65-F5344CB8AC3E}">
        <p14:creationId xmlns:p14="http://schemas.microsoft.com/office/powerpoint/2010/main" val="3797557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additive="base">
                                        <p:cTn id="11"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additive="base">
                                        <p:cTn id="2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 calcmode="lin" valueType="num">
                                      <p:cBhvr additive="base">
                                        <p:cTn id="2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 calcmode="lin" valueType="num">
                                      <p:cBhvr additive="base">
                                        <p:cTn id="3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4572000" y="2643188"/>
            <a:ext cx="4572000" cy="4214812"/>
          </a:xfrm>
          <a:solidFill>
            <a:srgbClr val="333333">
              <a:alpha val="40000"/>
            </a:srgbClr>
          </a:solidFill>
        </p:spPr>
        <p:txBody>
          <a:bodyPr/>
          <a:lstStyle/>
          <a:p>
            <a:pPr marL="0" indent="0" eaLnBrk="1" fontAlgn="auto" hangingPunct="1">
              <a:spcAft>
                <a:spcPts val="0"/>
              </a:spcAft>
              <a:buFont typeface="Arial" pitchFamily="34" charset="0"/>
              <a:buNone/>
              <a:defRPr/>
            </a:pPr>
            <a:r>
              <a:rPr lang="pt-BR" sz="4400" dirty="0">
                <a:solidFill>
                  <a:srgbClr val="FFFF00"/>
                </a:solidFill>
              </a:rPr>
              <a:t>É correto se fazer seleção/análise de obras para o Movimento Espírita?</a:t>
            </a:r>
          </a:p>
        </p:txBody>
      </p:sp>
    </p:spTree>
    <p:extLst>
      <p:ext uri="{BB962C8B-B14F-4D97-AF65-F5344CB8AC3E}">
        <p14:creationId xmlns:p14="http://schemas.microsoft.com/office/powerpoint/2010/main" val="38396782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grpId="0" nodeType="after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1000" fill="hold"/>
                                        <p:tgtEl>
                                          <p:spTgt spid="3">
                                            <p:bg/>
                                          </p:spTgt>
                                        </p:tgtEl>
                                        <p:attrNameLst>
                                          <p:attrName>ppt_x</p:attrName>
                                        </p:attrNameLst>
                                      </p:cBhvr>
                                      <p:tavLst>
                                        <p:tav tm="0">
                                          <p:val>
                                            <p:strVal val="#ppt_x"/>
                                          </p:val>
                                        </p:tav>
                                        <p:tav tm="100000">
                                          <p:val>
                                            <p:strVal val="#ppt_x"/>
                                          </p:val>
                                        </p:tav>
                                      </p:tavLst>
                                    </p:anim>
                                    <p:anim calcmode="lin" valueType="num">
                                      <p:cBhvr additive="base">
                                        <p:cTn id="8" dur="1000" fill="hold"/>
                                        <p:tgtEl>
                                          <p:spTgt spid="3">
                                            <p:bg/>
                                          </p:spTgt>
                                        </p:tgtEl>
                                        <p:attrNameLst>
                                          <p:attrName>ppt_y</p:attrName>
                                        </p:attrNameLst>
                                      </p:cBhvr>
                                      <p:tavLst>
                                        <p:tav tm="0">
                                          <p:val>
                                            <p:strVal val="1+#ppt_h/2"/>
                                          </p:val>
                                        </p:tav>
                                        <p:tav tm="100000">
                                          <p:val>
                                            <p:strVal val="#ppt_y"/>
                                          </p:val>
                                        </p:tav>
                                      </p:tavLst>
                                    </p:anim>
                                  </p:childTnLst>
                                </p:cTn>
                              </p:par>
                              <p:par>
                                <p:cTn id="9" presetID="7" presetClass="entr" presetSubtype="4" fill="hold" grpId="0"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additive="base">
                                        <p:cTn id="11"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2" dur="1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4572000" y="5143500"/>
            <a:ext cx="4572000" cy="1714500"/>
          </a:xfrm>
          <a:solidFill>
            <a:srgbClr val="333333">
              <a:alpha val="40000"/>
            </a:srgbClr>
          </a:solidFill>
        </p:spPr>
        <p:txBody>
          <a:bodyPr/>
          <a:lstStyle/>
          <a:p>
            <a:pPr marL="0" indent="0" eaLnBrk="1" fontAlgn="auto" hangingPunct="1">
              <a:spcAft>
                <a:spcPts val="0"/>
              </a:spcAft>
              <a:buFont typeface="Arial" pitchFamily="34" charset="0"/>
              <a:buNone/>
              <a:defRPr/>
            </a:pPr>
            <a:r>
              <a:rPr lang="pt-BR" sz="4400" dirty="0">
                <a:solidFill>
                  <a:srgbClr val="FFFF00"/>
                </a:solidFill>
              </a:rPr>
              <a:t>Que diz nosso Modelo e Guia?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1" fill="hold" grpId="0" nodeType="after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1000" fill="hold"/>
                                        <p:tgtEl>
                                          <p:spTgt spid="3">
                                            <p:bg/>
                                          </p:spTgt>
                                        </p:tgtEl>
                                        <p:attrNameLst>
                                          <p:attrName>ppt_x</p:attrName>
                                        </p:attrNameLst>
                                      </p:cBhvr>
                                      <p:tavLst>
                                        <p:tav tm="0">
                                          <p:val>
                                            <p:strVal val="#ppt_x"/>
                                          </p:val>
                                        </p:tav>
                                        <p:tav tm="100000">
                                          <p:val>
                                            <p:strVal val="#ppt_x"/>
                                          </p:val>
                                        </p:tav>
                                      </p:tavLst>
                                    </p:anim>
                                    <p:anim calcmode="lin" valueType="num">
                                      <p:cBhvr additive="base">
                                        <p:cTn id="8" dur="1000" fill="hold"/>
                                        <p:tgtEl>
                                          <p:spTgt spid="3">
                                            <p:bg/>
                                          </p:spTgt>
                                        </p:tgtEl>
                                        <p:attrNameLst>
                                          <p:attrName>ppt_y</p:attrName>
                                        </p:attrNameLst>
                                      </p:cBhvr>
                                      <p:tavLst>
                                        <p:tav tm="0">
                                          <p:val>
                                            <p:strVal val="0-#ppt_h/2"/>
                                          </p:val>
                                        </p:tav>
                                        <p:tav tm="100000">
                                          <p:val>
                                            <p:strVal val="#ppt_y"/>
                                          </p:val>
                                        </p:tav>
                                      </p:tavLst>
                                    </p:anim>
                                  </p:childTnLst>
                                </p:cTn>
                              </p:par>
                              <p:par>
                                <p:cTn id="9" presetID="7" presetClass="entr" presetSubtype="1" fill="hold" grpId="0"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additive="base">
                                        <p:cTn id="11"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2" dur="1000" fill="hold"/>
                                        <p:tgtEl>
                                          <p:spTgt spid="3">
                                            <p:txEl>
                                              <p:pRg st="0" end="0"/>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4572000" y="4429125"/>
            <a:ext cx="4572000" cy="2428875"/>
          </a:xfrm>
          <a:solidFill>
            <a:srgbClr val="333333">
              <a:alpha val="40000"/>
            </a:srgbClr>
          </a:solidFill>
        </p:spPr>
        <p:txBody>
          <a:bodyPr>
            <a:normAutofit fontScale="92500"/>
          </a:bodyPr>
          <a:lstStyle/>
          <a:p>
            <a:pPr marL="0" indent="0" eaLnBrk="1" fontAlgn="auto" hangingPunct="1">
              <a:spcAft>
                <a:spcPts val="0"/>
              </a:spcAft>
              <a:buFont typeface="Arial" pitchFamily="34" charset="0"/>
              <a:buNone/>
              <a:defRPr/>
            </a:pPr>
            <a:r>
              <a:rPr lang="pt-BR" sz="4400" dirty="0">
                <a:solidFill>
                  <a:srgbClr val="FFFF00"/>
                </a:solidFill>
              </a:rPr>
              <a:t>Mas seja o vosso falar: sim, sim; não, não</a:t>
            </a:r>
            <a:r>
              <a:rPr lang="pt-BR" sz="4400" dirty="0" smtClean="0">
                <a:solidFill>
                  <a:srgbClr val="FFFF00"/>
                </a:solidFill>
              </a:rPr>
              <a:t>...</a:t>
            </a:r>
          </a:p>
          <a:p>
            <a:pPr marL="0" indent="0" algn="r" eaLnBrk="1" fontAlgn="auto" hangingPunct="1">
              <a:spcAft>
                <a:spcPts val="0"/>
              </a:spcAft>
              <a:buFont typeface="Arial" pitchFamily="34" charset="0"/>
              <a:buNone/>
              <a:defRPr/>
            </a:pPr>
            <a:r>
              <a:rPr lang="pt-BR" sz="2400" dirty="0" err="1" smtClean="0">
                <a:solidFill>
                  <a:srgbClr val="FFFF00"/>
                </a:solidFill>
              </a:rPr>
              <a:t>Mt</a:t>
            </a:r>
            <a:r>
              <a:rPr lang="pt-BR" sz="2400" dirty="0" smtClean="0">
                <a:solidFill>
                  <a:srgbClr val="FFFF00"/>
                </a:solidFill>
              </a:rPr>
              <a:t>, 5:37</a:t>
            </a:r>
            <a:endParaRPr lang="pt-BR" sz="2400"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2" fill="hold" grpId="0" nodeType="after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1000" fill="hold"/>
                                        <p:tgtEl>
                                          <p:spTgt spid="3">
                                            <p:bg/>
                                          </p:spTgt>
                                        </p:tgtEl>
                                        <p:attrNameLst>
                                          <p:attrName>ppt_x</p:attrName>
                                        </p:attrNameLst>
                                      </p:cBhvr>
                                      <p:tavLst>
                                        <p:tav tm="0">
                                          <p:val>
                                            <p:strVal val="1+#ppt_w/2"/>
                                          </p:val>
                                        </p:tav>
                                        <p:tav tm="100000">
                                          <p:val>
                                            <p:strVal val="#ppt_x"/>
                                          </p:val>
                                        </p:tav>
                                      </p:tavLst>
                                    </p:anim>
                                    <p:anim calcmode="lin" valueType="num">
                                      <p:cBhvr additive="base">
                                        <p:cTn id="8" dur="1000" fill="hold"/>
                                        <p:tgtEl>
                                          <p:spTgt spid="3">
                                            <p:bg/>
                                          </p:spTgt>
                                        </p:tgtEl>
                                        <p:attrNameLst>
                                          <p:attrName>ppt_y</p:attrName>
                                        </p:attrNameLst>
                                      </p:cBhvr>
                                      <p:tavLst>
                                        <p:tav tm="0">
                                          <p:val>
                                            <p:strVal val="#ppt_y"/>
                                          </p:val>
                                        </p:tav>
                                        <p:tav tm="100000">
                                          <p:val>
                                            <p:strVal val="#ppt_y"/>
                                          </p:val>
                                        </p:tav>
                                      </p:tavLst>
                                    </p:anim>
                                  </p:childTnLst>
                                </p:cTn>
                              </p:par>
                              <p:par>
                                <p:cTn id="9" presetID="7" presetClass="entr" presetSubtype="2" fill="hold" grpId="0"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additive="base">
                                        <p:cTn id="11" dur="10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12" dur="10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7" presetClass="entr" presetSubtype="2"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1000" fill="hold"/>
                                        <p:tgtEl>
                                          <p:spTgt spid="3">
                                            <p:txEl>
                                              <p:pRg st="1" end="1"/>
                                            </p:txEl>
                                          </p:spTgt>
                                        </p:tgtEl>
                                        <p:attrNameLst>
                                          <p:attrName>ppt_x</p:attrName>
                                        </p:attrNameLst>
                                      </p:cBhvr>
                                      <p:tavLst>
                                        <p:tav tm="0">
                                          <p:val>
                                            <p:strVal val="1+#ppt_w/2"/>
                                          </p:val>
                                        </p:tav>
                                        <p:tav tm="100000">
                                          <p:val>
                                            <p:strVal val="#ppt_x"/>
                                          </p:val>
                                        </p:tav>
                                      </p:tavLst>
                                    </p:anim>
                                    <p:anim calcmode="lin" valueType="num">
                                      <p:cBhvr additive="base">
                                        <p:cTn id="18" dur="10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4572000" y="3714750"/>
            <a:ext cx="4572000" cy="3143250"/>
          </a:xfrm>
          <a:solidFill>
            <a:srgbClr val="333333">
              <a:alpha val="40000"/>
            </a:srgbClr>
          </a:solidFill>
        </p:spPr>
        <p:txBody>
          <a:bodyPr>
            <a:normAutofit lnSpcReduction="10000"/>
          </a:bodyPr>
          <a:lstStyle/>
          <a:p>
            <a:pPr marL="0" indent="0" eaLnBrk="1" fontAlgn="auto" hangingPunct="1">
              <a:spcAft>
                <a:spcPts val="0"/>
              </a:spcAft>
              <a:buFont typeface="Arial" pitchFamily="34" charset="0"/>
              <a:buNone/>
              <a:defRPr/>
            </a:pPr>
            <a:r>
              <a:rPr lang="pt-BR" sz="4400" dirty="0">
                <a:solidFill>
                  <a:srgbClr val="FFFF00"/>
                </a:solidFill>
              </a:rPr>
              <a:t>Tu, porém, ensina o que convém à sã doutrina.</a:t>
            </a:r>
          </a:p>
          <a:p>
            <a:pPr marL="0" indent="0" algn="r" eaLnBrk="1" fontAlgn="auto" hangingPunct="1">
              <a:spcAft>
                <a:spcPts val="0"/>
              </a:spcAft>
              <a:buFont typeface="Arial" pitchFamily="34" charset="0"/>
              <a:buNone/>
              <a:defRPr/>
            </a:pPr>
            <a:r>
              <a:rPr lang="pt-BR" sz="2400" dirty="0">
                <a:solidFill>
                  <a:srgbClr val="FFFF00"/>
                </a:solidFill>
              </a:rPr>
              <a:t>Tito, 2:1</a:t>
            </a:r>
            <a:r>
              <a:rPr lang="pt-BR" sz="2400" dirty="0" smtClean="0">
                <a:solidFill>
                  <a:srgbClr val="FFFF00"/>
                </a:solidFill>
              </a:rPr>
              <a:t>.</a:t>
            </a:r>
            <a:endParaRPr lang="pt-BR" sz="2400"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grpId="0" nodeType="after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1000" fill="hold"/>
                                        <p:tgtEl>
                                          <p:spTgt spid="3">
                                            <p:bg/>
                                          </p:spTgt>
                                        </p:tgtEl>
                                        <p:attrNameLst>
                                          <p:attrName>ppt_x</p:attrName>
                                        </p:attrNameLst>
                                      </p:cBhvr>
                                      <p:tavLst>
                                        <p:tav tm="0">
                                          <p:val>
                                            <p:strVal val="#ppt_x"/>
                                          </p:val>
                                        </p:tav>
                                        <p:tav tm="100000">
                                          <p:val>
                                            <p:strVal val="#ppt_x"/>
                                          </p:val>
                                        </p:tav>
                                      </p:tavLst>
                                    </p:anim>
                                    <p:anim calcmode="lin" valueType="num">
                                      <p:cBhvr additive="base">
                                        <p:cTn id="8" dur="1000" fill="hold"/>
                                        <p:tgtEl>
                                          <p:spTgt spid="3">
                                            <p:bg/>
                                          </p:spTgt>
                                        </p:tgtEl>
                                        <p:attrNameLst>
                                          <p:attrName>ppt_y</p:attrName>
                                        </p:attrNameLst>
                                      </p:cBhvr>
                                      <p:tavLst>
                                        <p:tav tm="0">
                                          <p:val>
                                            <p:strVal val="1+#ppt_h/2"/>
                                          </p:val>
                                        </p:tav>
                                        <p:tav tm="100000">
                                          <p:val>
                                            <p:strVal val="#ppt_y"/>
                                          </p:val>
                                        </p:tav>
                                      </p:tavLst>
                                    </p:anim>
                                  </p:childTnLst>
                                </p:cTn>
                              </p:par>
                              <p:par>
                                <p:cTn id="9" presetID="7" presetClass="entr" presetSubtype="4" fill="hold" grpId="0"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additive="base">
                                        <p:cTn id="11"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2" dur="1000" fill="hold"/>
                                        <p:tgtEl>
                                          <p:spTgt spid="3">
                                            <p:txEl>
                                              <p:pRg st="0" end="0"/>
                                            </p:txEl>
                                          </p:spTgt>
                                        </p:tgtEl>
                                        <p:attrNameLst>
                                          <p:attrName>ppt_y</p:attrName>
                                        </p:attrNameLst>
                                      </p:cBhvr>
                                      <p:tavLst>
                                        <p:tav tm="0">
                                          <p:val>
                                            <p:strVal val="1+#ppt_h/2"/>
                                          </p:val>
                                        </p:tav>
                                        <p:tav tm="100000">
                                          <p:val>
                                            <p:strVal val="#ppt_y"/>
                                          </p:val>
                                        </p:tav>
                                      </p:tavLst>
                                    </p:anim>
                                  </p:childTnLst>
                                </p:cTn>
                              </p:par>
                              <p:par>
                                <p:cTn id="13" presetID="7" presetClass="entr" presetSubtype="4" fill="hold" grpId="0"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additive="base">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6" dur="1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457200" y="874713"/>
            <a:ext cx="8229600" cy="5840412"/>
          </a:xfrm>
          <a:solidFill>
            <a:srgbClr val="333333">
              <a:alpha val="40000"/>
            </a:srgbClr>
          </a:solidFill>
        </p:spPr>
        <p:txBody>
          <a:bodyPr>
            <a:normAutofit fontScale="92500" lnSpcReduction="10000"/>
          </a:bodyPr>
          <a:lstStyle/>
          <a:p>
            <a:pPr marL="0" indent="0" eaLnBrk="1" fontAlgn="auto" hangingPunct="1">
              <a:spcAft>
                <a:spcPts val="0"/>
              </a:spcAft>
              <a:buFont typeface="Arial" pitchFamily="34" charset="0"/>
              <a:buNone/>
              <a:defRPr/>
            </a:pPr>
            <a:r>
              <a:rPr lang="pt-BR" dirty="0" smtClean="0">
                <a:solidFill>
                  <a:srgbClr val="FFC000"/>
                </a:solidFill>
              </a:rPr>
              <a:t>E qual a recomendação dos Espíritos da Codificação Espírita?</a:t>
            </a:r>
          </a:p>
          <a:p>
            <a:pPr marL="0" indent="0" eaLnBrk="1" fontAlgn="auto" hangingPunct="1">
              <a:spcAft>
                <a:spcPts val="0"/>
              </a:spcAft>
              <a:buFont typeface="Arial" pitchFamily="34" charset="0"/>
              <a:buNone/>
              <a:defRPr/>
            </a:pPr>
            <a:r>
              <a:rPr lang="pt-BR" dirty="0" smtClean="0">
                <a:solidFill>
                  <a:srgbClr val="FFFF00"/>
                </a:solidFill>
              </a:rPr>
              <a:t>Ocupa-te, cheio de zelo e perseverança, do trabalho que empreendeste com o nosso concurso, pois esse trabalho é nosso. Nele pusemos as bases de um novo edifício que se eleva e que um dia há de reunir todos os homens num mesmo sentimento de amor e caridade. Mas, antes de o divulgares, revê-lo-emos juntos, a fim de lhe verificarmos todas as minúcias.</a:t>
            </a:r>
          </a:p>
          <a:p>
            <a:pPr marL="0" indent="0" algn="r" eaLnBrk="1" fontAlgn="auto" hangingPunct="1">
              <a:spcAft>
                <a:spcPts val="0"/>
              </a:spcAft>
              <a:buFont typeface="Arial" pitchFamily="34" charset="0"/>
              <a:buNone/>
              <a:defRPr/>
            </a:pPr>
            <a:r>
              <a:rPr lang="pt-BR" sz="1800" dirty="0" err="1" smtClean="0">
                <a:solidFill>
                  <a:srgbClr val="FFFF00"/>
                </a:solidFill>
              </a:rPr>
              <a:t>Prolegômenos</a:t>
            </a:r>
            <a:r>
              <a:rPr lang="pt-BR" sz="1800" dirty="0" smtClean="0">
                <a:solidFill>
                  <a:srgbClr val="FFFF00"/>
                </a:solidFill>
              </a:rPr>
              <a:t> – O livro dos Espíritos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ppt_x</p:attrName>
                                        </p:attrNameLst>
                                      </p:cBhvr>
                                      <p:tavLst>
                                        <p:tav tm="0">
                                          <p:val>
                                            <p:strVal val="#ppt_x-.2"/>
                                          </p:val>
                                        </p:tav>
                                        <p:tav tm="100000">
                                          <p:val>
                                            <p:strVal val="#ppt_x"/>
                                          </p:val>
                                        </p:tav>
                                      </p:tavLst>
                                    </p:anim>
                                    <p:anim calcmode="lin" valueType="num">
                                      <p:cBhvr>
                                        <p:cTn id="8" dur="1000" fill="hold"/>
                                        <p:tgtEl>
                                          <p:spTgt spid="3">
                                            <p:bg/>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3">
                                            <p:bg/>
                                          </p:spTgt>
                                        </p:tgtEl>
                                      </p:cBhvr>
                                    </p:animEffect>
                                  </p:childTnLst>
                                </p:cTn>
                              </p:par>
                              <p:par>
                                <p:cTn id="10" presetID="29" presetClass="entr" presetSubtype="0" fill="hold" grpId="0"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1000" fill="hold"/>
                                        <p:tgtEl>
                                          <p:spTgt spid="3">
                                            <p:txEl>
                                              <p:pRg st="0" end="0"/>
                                            </p:txEl>
                                          </p:spTgt>
                                        </p:tgtEl>
                                        <p:attrNameLst>
                                          <p:attrName>ppt_x</p:attrName>
                                        </p:attrNameLst>
                                      </p:cBhvr>
                                      <p:tavLst>
                                        <p:tav tm="0">
                                          <p:val>
                                            <p:strVal val="#ppt_x-.2"/>
                                          </p:val>
                                        </p:tav>
                                        <p:tav tm="100000">
                                          <p:val>
                                            <p:strVal val="#ppt_x"/>
                                          </p:val>
                                        </p:tav>
                                      </p:tavLst>
                                    </p:anim>
                                    <p:anim calcmode="lin" valueType="num">
                                      <p:cBhvr>
                                        <p:cTn id="13" dur="1000" fill="hold"/>
                                        <p:tgtEl>
                                          <p:spTgt spid="3">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14" dur="1000"/>
                                        <p:tgtEl>
                                          <p:spTgt spid="3">
                                            <p:txEl>
                                              <p:pRg st="0" end="0"/>
                                            </p:txEl>
                                          </p:spTgt>
                                        </p:tgtEl>
                                      </p:cBhvr>
                                    </p:animEffect>
                                  </p:childTnLst>
                                </p:cTn>
                              </p:par>
                            </p:childTnLst>
                          </p:cTn>
                        </p:par>
                        <p:par>
                          <p:cTn id="15" fill="hold">
                            <p:stCondLst>
                              <p:cond delay="1000"/>
                            </p:stCondLst>
                            <p:childTnLst>
                              <p:par>
                                <p:cTn id="16" presetID="29" presetClass="entr" presetSubtype="0" fill="hold" grpId="0" nodeType="after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p:cTn id="18" dur="1000" fill="hold"/>
                                        <p:tgtEl>
                                          <p:spTgt spid="3">
                                            <p:txEl>
                                              <p:pRg st="1" end="1"/>
                                            </p:txEl>
                                          </p:spTgt>
                                        </p:tgtEl>
                                        <p:attrNameLst>
                                          <p:attrName>ppt_x</p:attrName>
                                        </p:attrNameLst>
                                      </p:cBhvr>
                                      <p:tavLst>
                                        <p:tav tm="0">
                                          <p:val>
                                            <p:strVal val="#ppt_x-.2"/>
                                          </p:val>
                                        </p:tav>
                                        <p:tav tm="100000">
                                          <p:val>
                                            <p:strVal val="#ppt_x"/>
                                          </p:val>
                                        </p:tav>
                                      </p:tavLst>
                                    </p:anim>
                                    <p:anim calcmode="lin" valueType="num">
                                      <p:cBhvr>
                                        <p:cTn id="19" dur="1000" fill="hold"/>
                                        <p:tgtEl>
                                          <p:spTgt spid="3">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20" dur="1000"/>
                                        <p:tgtEl>
                                          <p:spTgt spid="3">
                                            <p:txEl>
                                              <p:pRg st="1" end="1"/>
                                            </p:txEl>
                                          </p:spTgt>
                                        </p:tgtEl>
                                      </p:cBhvr>
                                    </p:animEffect>
                                  </p:childTnLst>
                                </p:cTn>
                              </p:par>
                              <p:par>
                                <p:cTn id="21" presetID="29" presetClass="entr" presetSubtype="0" fill="hold" grpId="0" nodeType="with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ppt_x</p:attrName>
                                        </p:attrNameLst>
                                      </p:cBhvr>
                                      <p:tavLst>
                                        <p:tav tm="0">
                                          <p:val>
                                            <p:strVal val="#ppt_x-.2"/>
                                          </p:val>
                                        </p:tav>
                                        <p:tav tm="100000">
                                          <p:val>
                                            <p:strVal val="#ppt_x"/>
                                          </p:val>
                                        </p:tav>
                                      </p:tavLst>
                                    </p:anim>
                                    <p:anim calcmode="lin" valueType="num">
                                      <p:cBhvr>
                                        <p:cTn id="24" dur="1000" fill="hold"/>
                                        <p:tgtEl>
                                          <p:spTgt spid="3">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25"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4572000" y="1928813"/>
            <a:ext cx="4572000" cy="4929187"/>
          </a:xfrm>
          <a:solidFill>
            <a:srgbClr val="333333">
              <a:alpha val="40000"/>
            </a:srgbClr>
          </a:solidFill>
        </p:spPr>
        <p:txBody>
          <a:bodyPr>
            <a:normAutofit fontScale="92500"/>
          </a:bodyPr>
          <a:lstStyle/>
          <a:p>
            <a:pPr marL="0" indent="0" eaLnBrk="1" fontAlgn="auto" hangingPunct="1">
              <a:spcAft>
                <a:spcPts val="0"/>
              </a:spcAft>
              <a:buFont typeface="Arial" pitchFamily="34" charset="0"/>
              <a:buNone/>
              <a:defRPr/>
            </a:pPr>
            <a:r>
              <a:rPr lang="pt-BR" sz="4400" dirty="0">
                <a:solidFill>
                  <a:srgbClr val="FFFF00"/>
                </a:solidFill>
              </a:rPr>
              <a:t>Melhor é repelir dez verdades do que admitir uma única falsidade, uma só teoria errônea.</a:t>
            </a:r>
          </a:p>
          <a:p>
            <a:pPr marL="0" indent="0" algn="r" eaLnBrk="1" fontAlgn="auto" hangingPunct="1">
              <a:spcAft>
                <a:spcPts val="0"/>
              </a:spcAft>
              <a:buFont typeface="Arial" pitchFamily="34" charset="0"/>
              <a:buNone/>
              <a:defRPr/>
            </a:pPr>
            <a:r>
              <a:rPr lang="pt-BR" sz="1800" dirty="0">
                <a:solidFill>
                  <a:srgbClr val="FFFF00"/>
                </a:solidFill>
              </a:rPr>
              <a:t>Erasto – O livro dos médiuns, </a:t>
            </a:r>
            <a:r>
              <a:rPr lang="pt-BR" sz="1800" dirty="0" smtClean="0">
                <a:solidFill>
                  <a:srgbClr val="FFFF00"/>
                </a:solidFill>
              </a:rPr>
              <a:t> item </a:t>
            </a:r>
            <a:r>
              <a:rPr lang="pt-BR" sz="1800" dirty="0">
                <a:solidFill>
                  <a:srgbClr val="FFFF00"/>
                </a:solidFill>
              </a:rPr>
              <a:t>230.</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2" fill="hold" grpId="0" nodeType="after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1000" fill="hold"/>
                                        <p:tgtEl>
                                          <p:spTgt spid="3">
                                            <p:bg/>
                                          </p:spTgt>
                                        </p:tgtEl>
                                        <p:attrNameLst>
                                          <p:attrName>ppt_x</p:attrName>
                                        </p:attrNameLst>
                                      </p:cBhvr>
                                      <p:tavLst>
                                        <p:tav tm="0">
                                          <p:val>
                                            <p:strVal val="1+#ppt_w/2"/>
                                          </p:val>
                                        </p:tav>
                                        <p:tav tm="100000">
                                          <p:val>
                                            <p:strVal val="#ppt_x"/>
                                          </p:val>
                                        </p:tav>
                                      </p:tavLst>
                                    </p:anim>
                                    <p:anim calcmode="lin" valueType="num">
                                      <p:cBhvr additive="base">
                                        <p:cTn id="8" dur="1000" fill="hold"/>
                                        <p:tgtEl>
                                          <p:spTgt spid="3">
                                            <p:bg/>
                                          </p:spTgt>
                                        </p:tgtEl>
                                        <p:attrNameLst>
                                          <p:attrName>ppt_y</p:attrName>
                                        </p:attrNameLst>
                                      </p:cBhvr>
                                      <p:tavLst>
                                        <p:tav tm="0">
                                          <p:val>
                                            <p:strVal val="#ppt_y"/>
                                          </p:val>
                                        </p:tav>
                                        <p:tav tm="100000">
                                          <p:val>
                                            <p:strVal val="#ppt_y"/>
                                          </p:val>
                                        </p:tav>
                                      </p:tavLst>
                                    </p:anim>
                                  </p:childTnLst>
                                </p:cTn>
                              </p:par>
                              <p:par>
                                <p:cTn id="9" presetID="7" presetClass="entr" presetSubtype="2" fill="hold" grpId="0"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additive="base">
                                        <p:cTn id="11" dur="10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12" dur="1000" fill="hold"/>
                                        <p:tgtEl>
                                          <p:spTgt spid="3">
                                            <p:txEl>
                                              <p:pRg st="0" end="0"/>
                                            </p:txEl>
                                          </p:spTgt>
                                        </p:tgtEl>
                                        <p:attrNameLst>
                                          <p:attrName>ppt_y</p:attrName>
                                        </p:attrNameLst>
                                      </p:cBhvr>
                                      <p:tavLst>
                                        <p:tav tm="0">
                                          <p:val>
                                            <p:strVal val="#ppt_y"/>
                                          </p:val>
                                        </p:tav>
                                        <p:tav tm="100000">
                                          <p:val>
                                            <p:strVal val="#ppt_y"/>
                                          </p:val>
                                        </p:tav>
                                      </p:tavLst>
                                    </p:anim>
                                  </p:childTnLst>
                                </p:cTn>
                              </p:par>
                              <p:par>
                                <p:cTn id="13" presetID="7" presetClass="entr" presetSubtype="2" fill="hold" grpId="0"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additive="base">
                                        <p:cTn id="15" dur="1000" fill="hold"/>
                                        <p:tgtEl>
                                          <p:spTgt spid="3">
                                            <p:txEl>
                                              <p:pRg st="1" end="1"/>
                                            </p:txEl>
                                          </p:spTgt>
                                        </p:tgtEl>
                                        <p:attrNameLst>
                                          <p:attrName>ppt_x</p:attrName>
                                        </p:attrNameLst>
                                      </p:cBhvr>
                                      <p:tavLst>
                                        <p:tav tm="0">
                                          <p:val>
                                            <p:strVal val="1+#ppt_w/2"/>
                                          </p:val>
                                        </p:tav>
                                        <p:tav tm="100000">
                                          <p:val>
                                            <p:strVal val="#ppt_x"/>
                                          </p:val>
                                        </p:tav>
                                      </p:tavLst>
                                    </p:anim>
                                    <p:anim calcmode="lin" valueType="num">
                                      <p:cBhvr additive="base">
                                        <p:cTn id="16" dur="10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457200" y="1017588"/>
            <a:ext cx="8229600" cy="5483225"/>
          </a:xfrm>
          <a:solidFill>
            <a:srgbClr val="333333">
              <a:alpha val="40000"/>
            </a:srgbClr>
          </a:solidFill>
        </p:spPr>
        <p:txBody>
          <a:bodyPr>
            <a:normAutofit fontScale="92500" lnSpcReduction="10000"/>
          </a:bodyPr>
          <a:lstStyle/>
          <a:p>
            <a:pPr marL="0" indent="0" eaLnBrk="1" fontAlgn="auto" hangingPunct="1">
              <a:spcAft>
                <a:spcPts val="0"/>
              </a:spcAft>
              <a:buFont typeface="Arial" pitchFamily="34" charset="0"/>
              <a:buNone/>
              <a:defRPr/>
            </a:pPr>
            <a:r>
              <a:rPr lang="pt-BR" dirty="0">
                <a:solidFill>
                  <a:srgbClr val="FFFF00"/>
                </a:solidFill>
              </a:rPr>
              <a:t>(...) Há comunicações que podem prejudicar essencialmente a causa que querem defender, em intensidade superior aos ataques grosseiros e às injúrias de certos adversários; se algumas fossem feitas com tal objetivo, não alcançariam melhor êxito. </a:t>
            </a:r>
          </a:p>
          <a:p>
            <a:pPr marL="0" indent="0" eaLnBrk="1" fontAlgn="auto" hangingPunct="1">
              <a:spcAft>
                <a:spcPts val="0"/>
              </a:spcAft>
              <a:buFont typeface="Arial" pitchFamily="34" charset="0"/>
              <a:buNone/>
              <a:defRPr/>
            </a:pPr>
            <a:r>
              <a:rPr lang="pt-BR" dirty="0">
                <a:solidFill>
                  <a:srgbClr val="FFFF00"/>
                </a:solidFill>
              </a:rPr>
              <a:t>(...)Publicar sem exame, ou sem correção, tudo quanto vem dessa fonte seria, em nossa opinião, dar prova de pouco discernimento.           </a:t>
            </a:r>
          </a:p>
          <a:p>
            <a:pPr marL="0" indent="0" algn="r" eaLnBrk="1" fontAlgn="auto" hangingPunct="1">
              <a:spcAft>
                <a:spcPts val="0"/>
              </a:spcAft>
              <a:buFont typeface="Arial" pitchFamily="34" charset="0"/>
              <a:buNone/>
              <a:defRPr/>
            </a:pPr>
            <a:r>
              <a:rPr lang="es-ES_tradnl" sz="1800" dirty="0">
                <a:solidFill>
                  <a:srgbClr val="FFFF00"/>
                </a:solidFill>
              </a:rPr>
              <a:t>Allan </a:t>
            </a:r>
            <a:r>
              <a:rPr lang="es-ES_tradnl" sz="1800" dirty="0" err="1">
                <a:solidFill>
                  <a:srgbClr val="FFFF00"/>
                </a:solidFill>
              </a:rPr>
              <a:t>Kardec</a:t>
            </a:r>
            <a:r>
              <a:rPr lang="es-ES_tradnl" sz="1800" dirty="0">
                <a:solidFill>
                  <a:srgbClr val="FFFF00"/>
                </a:solidFill>
              </a:rPr>
              <a:t>, Revista Espírita, </a:t>
            </a:r>
            <a:r>
              <a:rPr lang="es-ES_tradnl" sz="1800" dirty="0" err="1">
                <a:solidFill>
                  <a:srgbClr val="FFFF00"/>
                </a:solidFill>
              </a:rPr>
              <a:t>nov</a:t>
            </a:r>
            <a:r>
              <a:rPr lang="es-ES_tradnl" sz="1800" dirty="0">
                <a:solidFill>
                  <a:srgbClr val="FFFF00"/>
                </a:solidFill>
              </a:rPr>
              <a:t>/1859</a:t>
            </a:r>
            <a:r>
              <a:rPr lang="es-ES_tradnl" sz="1800" dirty="0" smtClean="0">
                <a:solidFill>
                  <a:srgbClr val="FFFF00"/>
                </a:solidFill>
              </a:rPr>
              <a:t>.</a:t>
            </a:r>
            <a:endParaRPr lang="pt-BR" sz="1800"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grpId="0" nodeType="after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1000" fill="hold"/>
                                        <p:tgtEl>
                                          <p:spTgt spid="3">
                                            <p:bg/>
                                          </p:spTgt>
                                        </p:tgtEl>
                                        <p:attrNameLst>
                                          <p:attrName>ppt_x</p:attrName>
                                        </p:attrNameLst>
                                      </p:cBhvr>
                                      <p:tavLst>
                                        <p:tav tm="0">
                                          <p:val>
                                            <p:strVal val="#ppt_x"/>
                                          </p:val>
                                        </p:tav>
                                        <p:tav tm="100000">
                                          <p:val>
                                            <p:strVal val="#ppt_x"/>
                                          </p:val>
                                        </p:tav>
                                      </p:tavLst>
                                    </p:anim>
                                    <p:anim calcmode="lin" valueType="num">
                                      <p:cBhvr additive="base">
                                        <p:cTn id="8" dur="1000" fill="hold"/>
                                        <p:tgtEl>
                                          <p:spTgt spid="3">
                                            <p:bg/>
                                          </p:spTgt>
                                        </p:tgtEl>
                                        <p:attrNameLst>
                                          <p:attrName>ppt_y</p:attrName>
                                        </p:attrNameLst>
                                      </p:cBhvr>
                                      <p:tavLst>
                                        <p:tav tm="0">
                                          <p:val>
                                            <p:strVal val="1+#ppt_h/2"/>
                                          </p:val>
                                        </p:tav>
                                        <p:tav tm="100000">
                                          <p:val>
                                            <p:strVal val="#ppt_y"/>
                                          </p:val>
                                        </p:tav>
                                      </p:tavLst>
                                    </p:anim>
                                  </p:childTnLst>
                                </p:cTn>
                              </p:par>
                              <p:par>
                                <p:cTn id="9" presetID="7" presetClass="entr" presetSubtype="4" fill="hold" grpId="0"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additive="base">
                                        <p:cTn id="11"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2" dur="1000" fill="hold"/>
                                        <p:tgtEl>
                                          <p:spTgt spid="3">
                                            <p:txEl>
                                              <p:pRg st="0" end="0"/>
                                            </p:txEl>
                                          </p:spTgt>
                                        </p:tgtEl>
                                        <p:attrNameLst>
                                          <p:attrName>ppt_y</p:attrName>
                                        </p:attrNameLst>
                                      </p:cBhvr>
                                      <p:tavLst>
                                        <p:tav tm="0">
                                          <p:val>
                                            <p:strVal val="1+#ppt_h/2"/>
                                          </p:val>
                                        </p:tav>
                                        <p:tav tm="100000">
                                          <p:val>
                                            <p:strVal val="#ppt_y"/>
                                          </p:val>
                                        </p:tav>
                                      </p:tavLst>
                                    </p:anim>
                                  </p:childTnLst>
                                </p:cTn>
                              </p:par>
                              <p:par>
                                <p:cTn id="13" presetID="7" presetClass="entr" presetSubtype="4" fill="hold" grpId="0"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additive="base">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6" dur="1000" fill="hold"/>
                                        <p:tgtEl>
                                          <p:spTgt spid="3">
                                            <p:txEl>
                                              <p:pRg st="1" end="1"/>
                                            </p:txEl>
                                          </p:spTgt>
                                        </p:tgtEl>
                                        <p:attrNameLst>
                                          <p:attrName>ppt_y</p:attrName>
                                        </p:attrNameLst>
                                      </p:cBhvr>
                                      <p:tavLst>
                                        <p:tav tm="0">
                                          <p:val>
                                            <p:strVal val="1+#ppt_h/2"/>
                                          </p:val>
                                        </p:tav>
                                        <p:tav tm="100000">
                                          <p:val>
                                            <p:strVal val="#ppt_y"/>
                                          </p:val>
                                        </p:tav>
                                      </p:tavLst>
                                    </p:anim>
                                  </p:childTnLst>
                                </p:cTn>
                              </p:par>
                              <p:par>
                                <p:cTn id="17" presetID="7" presetClass="entr" presetSubtype="4" fill="hold" grpId="0"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1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00063" y="3071813"/>
            <a:ext cx="8229600" cy="3543300"/>
          </a:xfrm>
          <a:solidFill>
            <a:srgbClr val="333333">
              <a:alpha val="40000"/>
            </a:srgbClr>
          </a:solidFill>
        </p:spPr>
        <p:txBody>
          <a:bodyPr>
            <a:normAutofit fontScale="92500"/>
          </a:bodyPr>
          <a:lstStyle/>
          <a:p>
            <a:pPr marL="0" indent="0" eaLnBrk="1" fontAlgn="auto" hangingPunct="1">
              <a:spcAft>
                <a:spcPts val="0"/>
              </a:spcAft>
              <a:buFont typeface="Arial" pitchFamily="34" charset="0"/>
              <a:buNone/>
              <a:defRPr/>
            </a:pPr>
            <a:r>
              <a:rPr lang="pt-BR" dirty="0" smtClean="0">
                <a:solidFill>
                  <a:srgbClr val="FFFF00"/>
                </a:solidFill>
              </a:rPr>
              <a:t>Resta-nos dizer algumas palavras sobre manuscritos ou trabalhos de fôlego que nos remeteram, entre os quais, não encontramos, em trinta,  mais que cinco ou seis de real valor. No mundo invisível, como na Terra, não faltam escritores, mas os bons são raros.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grpId="0" nodeType="after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1000" fill="hold"/>
                                        <p:tgtEl>
                                          <p:spTgt spid="3">
                                            <p:bg/>
                                          </p:spTgt>
                                        </p:tgtEl>
                                        <p:attrNameLst>
                                          <p:attrName>ppt_x</p:attrName>
                                        </p:attrNameLst>
                                      </p:cBhvr>
                                      <p:tavLst>
                                        <p:tav tm="0">
                                          <p:val>
                                            <p:strVal val="#ppt_x"/>
                                          </p:val>
                                        </p:tav>
                                        <p:tav tm="100000">
                                          <p:val>
                                            <p:strVal val="#ppt_x"/>
                                          </p:val>
                                        </p:tav>
                                      </p:tavLst>
                                    </p:anim>
                                    <p:anim calcmode="lin" valueType="num">
                                      <p:cBhvr additive="base">
                                        <p:cTn id="8" dur="1000" fill="hold"/>
                                        <p:tgtEl>
                                          <p:spTgt spid="3">
                                            <p:bg/>
                                          </p:spTgt>
                                        </p:tgtEl>
                                        <p:attrNameLst>
                                          <p:attrName>ppt_y</p:attrName>
                                        </p:attrNameLst>
                                      </p:cBhvr>
                                      <p:tavLst>
                                        <p:tav tm="0">
                                          <p:val>
                                            <p:strVal val="1+#ppt_h/2"/>
                                          </p:val>
                                        </p:tav>
                                        <p:tav tm="100000">
                                          <p:val>
                                            <p:strVal val="#ppt_y"/>
                                          </p:val>
                                        </p:tav>
                                      </p:tavLst>
                                    </p:anim>
                                  </p:childTnLst>
                                </p:cTn>
                              </p:par>
                              <p:par>
                                <p:cTn id="9" presetID="7" presetClass="entr" presetSubtype="4" fill="hold" grpId="0"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additive="base">
                                        <p:cTn id="11"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2" dur="1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71500" y="142875"/>
            <a:ext cx="8229600" cy="2400300"/>
          </a:xfrm>
          <a:solidFill>
            <a:srgbClr val="333333">
              <a:alpha val="40000"/>
            </a:srgbClr>
          </a:solidFill>
        </p:spPr>
        <p:txBody>
          <a:bodyPr/>
          <a:lstStyle/>
          <a:p>
            <a:pPr marL="0" indent="0" eaLnBrk="1" fontAlgn="auto" hangingPunct="1">
              <a:spcAft>
                <a:spcPts val="0"/>
              </a:spcAft>
              <a:buFont typeface="Arial" pitchFamily="34" charset="0"/>
              <a:buNone/>
              <a:defRPr/>
            </a:pPr>
            <a:r>
              <a:rPr lang="pt-BR" dirty="0" smtClean="0">
                <a:solidFill>
                  <a:srgbClr val="FFFF00"/>
                </a:solidFill>
              </a:rPr>
              <a:t>Toda precaução é pouca para evitar as publicações lamentáveis. Em tais casos, mais vale pecar por excesso de prudência, no interesse da causa. </a:t>
            </a:r>
          </a:p>
          <a:p>
            <a:pPr marL="0" indent="0" algn="r" eaLnBrk="1" fontAlgn="auto" hangingPunct="1">
              <a:spcAft>
                <a:spcPts val="0"/>
              </a:spcAft>
              <a:buFont typeface="Arial" pitchFamily="34" charset="0"/>
              <a:buNone/>
              <a:defRPr/>
            </a:pPr>
            <a:r>
              <a:rPr lang="pt-BR" sz="1800" dirty="0" smtClean="0">
                <a:solidFill>
                  <a:srgbClr val="FFFF00"/>
                </a:solidFill>
              </a:rPr>
              <a:t>Allan Kardec -  Revista Espírita de maio/1863.</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1" fill="hold" grpId="0" nodeType="after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1000" fill="hold"/>
                                        <p:tgtEl>
                                          <p:spTgt spid="3">
                                            <p:bg/>
                                          </p:spTgt>
                                        </p:tgtEl>
                                        <p:attrNameLst>
                                          <p:attrName>ppt_x</p:attrName>
                                        </p:attrNameLst>
                                      </p:cBhvr>
                                      <p:tavLst>
                                        <p:tav tm="0">
                                          <p:val>
                                            <p:strVal val="#ppt_x"/>
                                          </p:val>
                                        </p:tav>
                                        <p:tav tm="100000">
                                          <p:val>
                                            <p:strVal val="#ppt_x"/>
                                          </p:val>
                                        </p:tav>
                                      </p:tavLst>
                                    </p:anim>
                                    <p:anim calcmode="lin" valueType="num">
                                      <p:cBhvr additive="base">
                                        <p:cTn id="8" dur="1000" fill="hold"/>
                                        <p:tgtEl>
                                          <p:spTgt spid="3">
                                            <p:bg/>
                                          </p:spTgt>
                                        </p:tgtEl>
                                        <p:attrNameLst>
                                          <p:attrName>ppt_y</p:attrName>
                                        </p:attrNameLst>
                                      </p:cBhvr>
                                      <p:tavLst>
                                        <p:tav tm="0">
                                          <p:val>
                                            <p:strVal val="0-#ppt_h/2"/>
                                          </p:val>
                                        </p:tav>
                                        <p:tav tm="100000">
                                          <p:val>
                                            <p:strVal val="#ppt_y"/>
                                          </p:val>
                                        </p:tav>
                                      </p:tavLst>
                                    </p:anim>
                                  </p:childTnLst>
                                </p:cTn>
                              </p:par>
                              <p:par>
                                <p:cTn id="9" presetID="7" presetClass="entr" presetSubtype="1" fill="hold" grpId="0"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additive="base">
                                        <p:cTn id="11"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2" dur="1000" fill="hold"/>
                                        <p:tgtEl>
                                          <p:spTgt spid="3">
                                            <p:txEl>
                                              <p:pRg st="0" end="0"/>
                                            </p:txEl>
                                          </p:spTgt>
                                        </p:tgtEl>
                                        <p:attrNameLst>
                                          <p:attrName>ppt_y</p:attrName>
                                        </p:attrNameLst>
                                      </p:cBhvr>
                                      <p:tavLst>
                                        <p:tav tm="0">
                                          <p:val>
                                            <p:strVal val="0-#ppt_h/2"/>
                                          </p:val>
                                        </p:tav>
                                        <p:tav tm="100000">
                                          <p:val>
                                            <p:strVal val="#ppt_y"/>
                                          </p:val>
                                        </p:tav>
                                      </p:tavLst>
                                    </p:anim>
                                  </p:childTnLst>
                                </p:cTn>
                              </p:par>
                              <p:par>
                                <p:cTn id="13" presetID="7" presetClass="entr" presetSubtype="1" fill="hold" grpId="0"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additive="base">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6" dur="1000" fill="hold"/>
                                        <p:tgtEl>
                                          <p:spTgt spid="3">
                                            <p:txEl>
                                              <p:pRg st="1" end="1"/>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00063" y="3071813"/>
            <a:ext cx="8229600" cy="3543300"/>
          </a:xfrm>
          <a:solidFill>
            <a:srgbClr val="333333">
              <a:alpha val="40000"/>
            </a:srgbClr>
          </a:solidFill>
        </p:spPr>
        <p:txBody>
          <a:bodyPr>
            <a:normAutofit fontScale="92500" lnSpcReduction="10000"/>
          </a:bodyPr>
          <a:lstStyle/>
          <a:p>
            <a:pPr marL="0" indent="0" eaLnBrk="1" fontAlgn="auto" hangingPunct="1">
              <a:spcAft>
                <a:spcPts val="0"/>
              </a:spcAft>
              <a:buFont typeface="Arial" pitchFamily="34" charset="0"/>
              <a:buNone/>
              <a:defRPr/>
            </a:pPr>
            <a:r>
              <a:rPr lang="pt-BR" dirty="0" smtClean="0">
                <a:solidFill>
                  <a:srgbClr val="FFFF00"/>
                </a:solidFill>
              </a:rPr>
              <a:t>Há algo de mais pernicioso ao Espiritismo do que os ataques apaixonados dos seus adversários. É o que os pseudoadeptos publicam em seu nome. Certas publicações são simplesmente lamentáveis, uma vez que oferecem da doutrina espírita uma ideia falsa e a expõem ao ridículo.</a:t>
            </a:r>
            <a:endParaRPr lang="pt-BR"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2" fill="hold" grpId="0" nodeType="after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1000" fill="hold"/>
                                        <p:tgtEl>
                                          <p:spTgt spid="3">
                                            <p:bg/>
                                          </p:spTgt>
                                        </p:tgtEl>
                                        <p:attrNameLst>
                                          <p:attrName>ppt_x</p:attrName>
                                        </p:attrNameLst>
                                      </p:cBhvr>
                                      <p:tavLst>
                                        <p:tav tm="0">
                                          <p:val>
                                            <p:strVal val="1+#ppt_w/2"/>
                                          </p:val>
                                        </p:tav>
                                        <p:tav tm="100000">
                                          <p:val>
                                            <p:strVal val="#ppt_x"/>
                                          </p:val>
                                        </p:tav>
                                      </p:tavLst>
                                    </p:anim>
                                    <p:anim calcmode="lin" valueType="num">
                                      <p:cBhvr additive="base">
                                        <p:cTn id="8" dur="1000" fill="hold"/>
                                        <p:tgtEl>
                                          <p:spTgt spid="3">
                                            <p:bg/>
                                          </p:spTgt>
                                        </p:tgtEl>
                                        <p:attrNameLst>
                                          <p:attrName>ppt_y</p:attrName>
                                        </p:attrNameLst>
                                      </p:cBhvr>
                                      <p:tavLst>
                                        <p:tav tm="0">
                                          <p:val>
                                            <p:strVal val="#ppt_y"/>
                                          </p:val>
                                        </p:tav>
                                        <p:tav tm="100000">
                                          <p:val>
                                            <p:strVal val="#ppt_y"/>
                                          </p:val>
                                        </p:tav>
                                      </p:tavLst>
                                    </p:anim>
                                  </p:childTnLst>
                                </p:cTn>
                              </p:par>
                              <p:par>
                                <p:cTn id="9" presetID="7" presetClass="entr" presetSubtype="2" fill="hold" grpId="0"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additive="base">
                                        <p:cTn id="11" dur="10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12" dur="10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214313" y="285750"/>
            <a:ext cx="8715375" cy="2286000"/>
          </a:xfrm>
          <a:solidFill>
            <a:srgbClr val="333333">
              <a:alpha val="50196"/>
            </a:srgbClr>
          </a:solidFill>
        </p:spPr>
        <p:txBody>
          <a:bodyPr/>
          <a:lstStyle/>
          <a:p>
            <a:pPr marL="0" indent="0" eaLnBrk="1" fontAlgn="auto" hangingPunct="1">
              <a:spcAft>
                <a:spcPts val="0"/>
              </a:spcAft>
              <a:buFont typeface="Arial" pitchFamily="34" charset="0"/>
              <a:buNone/>
              <a:defRPr/>
            </a:pPr>
            <a:r>
              <a:rPr lang="pt-BR" dirty="0" smtClean="0">
                <a:solidFill>
                  <a:srgbClr val="FFFF00"/>
                </a:solidFill>
              </a:rPr>
              <a:t> Eis porque, repito, é necessário que saibamos distinguir aquilo que a doutrina espírita aceita daquilo que ela repudia.</a:t>
            </a:r>
          </a:p>
          <a:p>
            <a:pPr marL="0" indent="0" algn="r" eaLnBrk="1" fontAlgn="auto" hangingPunct="1">
              <a:spcAft>
                <a:spcPts val="0"/>
              </a:spcAft>
              <a:buFont typeface="Arial" pitchFamily="34" charset="0"/>
              <a:buNone/>
              <a:defRPr/>
            </a:pPr>
            <a:r>
              <a:rPr lang="pt-BR" sz="1800" i="1" dirty="0" smtClean="0">
                <a:solidFill>
                  <a:srgbClr val="FFFF00"/>
                </a:solidFill>
              </a:rPr>
              <a:t>Viagem Espírita em 1862, Instruções Particulares dadas aos Grupos </a:t>
            </a:r>
          </a:p>
          <a:p>
            <a:pPr marL="0" indent="0" algn="r" eaLnBrk="1" fontAlgn="auto" hangingPunct="1">
              <a:spcAft>
                <a:spcPts val="0"/>
              </a:spcAft>
              <a:buFont typeface="Arial" pitchFamily="34" charset="0"/>
              <a:buNone/>
              <a:defRPr/>
            </a:pPr>
            <a:r>
              <a:rPr lang="pt-BR" sz="1800" i="1" dirty="0" smtClean="0">
                <a:solidFill>
                  <a:srgbClr val="FFFF00"/>
                </a:solidFill>
              </a:rPr>
              <a:t>em resposta a algumas das questões propostas, item VI.</a:t>
            </a:r>
            <a:endParaRPr lang="pt-BR" sz="1800" dirty="0" smtClean="0">
              <a:solidFill>
                <a:srgbClr val="FFFF00"/>
              </a:solidFill>
            </a:endParaRPr>
          </a:p>
          <a:p>
            <a:pPr marL="0" indent="0" eaLnBrk="1" fontAlgn="auto" hangingPunct="1">
              <a:spcAft>
                <a:spcPts val="0"/>
              </a:spcAft>
              <a:buFont typeface="Arial" pitchFamily="34" charset="0"/>
              <a:buNone/>
              <a:defRPr/>
            </a:pPr>
            <a:endParaRPr lang="pt-BR" dirty="0" smtClean="0">
              <a:solidFill>
                <a:srgbClr val="FFFF00"/>
              </a:solidFill>
            </a:endParaRPr>
          </a:p>
          <a:p>
            <a:pPr marL="0" indent="0" eaLnBrk="1" fontAlgn="auto" hangingPunct="1">
              <a:spcAft>
                <a:spcPts val="0"/>
              </a:spcAft>
              <a:buFont typeface="Arial" pitchFamily="34" charset="0"/>
              <a:buNone/>
              <a:defRPr/>
            </a:pPr>
            <a:endParaRPr lang="pt-BR"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2" fill="hold" grpId="0" nodeType="after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1000" fill="hold"/>
                                        <p:tgtEl>
                                          <p:spTgt spid="3">
                                            <p:bg/>
                                          </p:spTgt>
                                        </p:tgtEl>
                                        <p:attrNameLst>
                                          <p:attrName>ppt_x</p:attrName>
                                        </p:attrNameLst>
                                      </p:cBhvr>
                                      <p:tavLst>
                                        <p:tav tm="0">
                                          <p:val>
                                            <p:strVal val="1+#ppt_w/2"/>
                                          </p:val>
                                        </p:tav>
                                        <p:tav tm="100000">
                                          <p:val>
                                            <p:strVal val="#ppt_x"/>
                                          </p:val>
                                        </p:tav>
                                      </p:tavLst>
                                    </p:anim>
                                    <p:anim calcmode="lin" valueType="num">
                                      <p:cBhvr additive="base">
                                        <p:cTn id="8" dur="1000" fill="hold"/>
                                        <p:tgtEl>
                                          <p:spTgt spid="3">
                                            <p:bg/>
                                          </p:spTgt>
                                        </p:tgtEl>
                                        <p:attrNameLst>
                                          <p:attrName>ppt_y</p:attrName>
                                        </p:attrNameLst>
                                      </p:cBhvr>
                                      <p:tavLst>
                                        <p:tav tm="0">
                                          <p:val>
                                            <p:strVal val="#ppt_y"/>
                                          </p:val>
                                        </p:tav>
                                        <p:tav tm="100000">
                                          <p:val>
                                            <p:strVal val="#ppt_y"/>
                                          </p:val>
                                        </p:tav>
                                      </p:tavLst>
                                    </p:anim>
                                  </p:childTnLst>
                                </p:cTn>
                              </p:par>
                              <p:par>
                                <p:cTn id="9" presetID="7" presetClass="entr" presetSubtype="2" fill="hold" grpId="0"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additive="base">
                                        <p:cTn id="11" dur="10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12" dur="1000" fill="hold"/>
                                        <p:tgtEl>
                                          <p:spTgt spid="3">
                                            <p:txEl>
                                              <p:pRg st="0" end="0"/>
                                            </p:txEl>
                                          </p:spTgt>
                                        </p:tgtEl>
                                        <p:attrNameLst>
                                          <p:attrName>ppt_y</p:attrName>
                                        </p:attrNameLst>
                                      </p:cBhvr>
                                      <p:tavLst>
                                        <p:tav tm="0">
                                          <p:val>
                                            <p:strVal val="#ppt_y"/>
                                          </p:val>
                                        </p:tav>
                                        <p:tav tm="100000">
                                          <p:val>
                                            <p:strVal val="#ppt_y"/>
                                          </p:val>
                                        </p:tav>
                                      </p:tavLst>
                                    </p:anim>
                                  </p:childTnLst>
                                </p:cTn>
                              </p:par>
                              <p:par>
                                <p:cTn id="13" presetID="7" presetClass="entr" presetSubtype="2" fill="hold" grpId="0"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additive="base">
                                        <p:cTn id="15" dur="1000" fill="hold"/>
                                        <p:tgtEl>
                                          <p:spTgt spid="3">
                                            <p:txEl>
                                              <p:pRg st="1" end="1"/>
                                            </p:txEl>
                                          </p:spTgt>
                                        </p:tgtEl>
                                        <p:attrNameLst>
                                          <p:attrName>ppt_x</p:attrName>
                                        </p:attrNameLst>
                                      </p:cBhvr>
                                      <p:tavLst>
                                        <p:tav tm="0">
                                          <p:val>
                                            <p:strVal val="1+#ppt_w/2"/>
                                          </p:val>
                                        </p:tav>
                                        <p:tav tm="100000">
                                          <p:val>
                                            <p:strVal val="#ppt_x"/>
                                          </p:val>
                                        </p:tav>
                                      </p:tavLst>
                                    </p:anim>
                                    <p:anim calcmode="lin" valueType="num">
                                      <p:cBhvr additive="base">
                                        <p:cTn id="16" dur="1000" fill="hold"/>
                                        <p:tgtEl>
                                          <p:spTgt spid="3">
                                            <p:txEl>
                                              <p:pRg st="1" end="1"/>
                                            </p:txEl>
                                          </p:spTgt>
                                        </p:tgtEl>
                                        <p:attrNameLst>
                                          <p:attrName>ppt_y</p:attrName>
                                        </p:attrNameLst>
                                      </p:cBhvr>
                                      <p:tavLst>
                                        <p:tav tm="0">
                                          <p:val>
                                            <p:strVal val="#ppt_y"/>
                                          </p:val>
                                        </p:tav>
                                        <p:tav tm="100000">
                                          <p:val>
                                            <p:strVal val="#ppt_y"/>
                                          </p:val>
                                        </p:tav>
                                      </p:tavLst>
                                    </p:anim>
                                  </p:childTnLst>
                                </p:cTn>
                              </p:par>
                              <p:par>
                                <p:cTn id="17" presetID="7" presetClass="entr" presetSubtype="2" fill="hold" grpId="0"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1000" fill="hold"/>
                                        <p:tgtEl>
                                          <p:spTgt spid="3">
                                            <p:txEl>
                                              <p:pRg st="2" end="2"/>
                                            </p:txEl>
                                          </p:spTgt>
                                        </p:tgtEl>
                                        <p:attrNameLst>
                                          <p:attrName>ppt_x</p:attrName>
                                        </p:attrNameLst>
                                      </p:cBhvr>
                                      <p:tavLst>
                                        <p:tav tm="0">
                                          <p:val>
                                            <p:strVal val="1+#ppt_w/2"/>
                                          </p:val>
                                        </p:tav>
                                        <p:tav tm="100000">
                                          <p:val>
                                            <p:strVal val="#ppt_x"/>
                                          </p:val>
                                        </p:tav>
                                      </p:tavLst>
                                    </p:anim>
                                    <p:anim calcmode="lin" valueType="num">
                                      <p:cBhvr additive="base">
                                        <p:cTn id="20" dur="10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71500" y="142875"/>
            <a:ext cx="8229600" cy="3714750"/>
          </a:xfrm>
          <a:solidFill>
            <a:srgbClr val="333333">
              <a:alpha val="40000"/>
            </a:srgbClr>
          </a:solidFill>
        </p:spPr>
        <p:txBody>
          <a:bodyPr>
            <a:normAutofit fontScale="92500" lnSpcReduction="20000"/>
          </a:bodyPr>
          <a:lstStyle/>
          <a:p>
            <a:pPr marL="0" indent="0" eaLnBrk="1" fontAlgn="auto" hangingPunct="1">
              <a:spcAft>
                <a:spcPts val="0"/>
              </a:spcAft>
              <a:buFont typeface="Arial" pitchFamily="34" charset="0"/>
              <a:buNone/>
              <a:defRPr/>
            </a:pPr>
            <a:r>
              <a:rPr lang="pt-BR" dirty="0" smtClean="0">
                <a:solidFill>
                  <a:srgbClr val="FFFF00"/>
                </a:solidFill>
              </a:rPr>
              <a:t>Selecionar atentamente os originais recebidos para publicação, em prosa e verso, de autores encarnados ou de origem mediúnica, segundo a correção que apresentarem quanto à essência doutrinária e à nobreza da linguagem.</a:t>
            </a:r>
          </a:p>
          <a:p>
            <a:pPr marL="0" indent="0" eaLnBrk="1" fontAlgn="auto" hangingPunct="1">
              <a:spcAft>
                <a:spcPts val="0"/>
              </a:spcAft>
              <a:buFont typeface="Arial" pitchFamily="34" charset="0"/>
              <a:buNone/>
              <a:defRPr/>
            </a:pPr>
            <a:r>
              <a:rPr lang="pt-BR" dirty="0" smtClean="0">
                <a:solidFill>
                  <a:srgbClr val="FFFF00"/>
                </a:solidFill>
              </a:rPr>
              <a:t>Sem o culto da pureza possível, não chegaremos à perfeição.</a:t>
            </a:r>
          </a:p>
          <a:p>
            <a:pPr marL="0" indent="0" algn="r" eaLnBrk="1" fontAlgn="auto" hangingPunct="1">
              <a:spcAft>
                <a:spcPts val="0"/>
              </a:spcAft>
              <a:buFont typeface="Arial" pitchFamily="34" charset="0"/>
              <a:buNone/>
              <a:defRPr/>
            </a:pPr>
            <a:r>
              <a:rPr lang="pt-BR" sz="1800" dirty="0" smtClean="0">
                <a:solidFill>
                  <a:srgbClr val="FFFF00"/>
                </a:solidFill>
              </a:rPr>
              <a:t>André Luiz/Waldo Vieira/Conduta Espírita, cap. 15.</a:t>
            </a:r>
            <a:endParaRPr lang="pt-BR" sz="1800"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1" fill="hold" grpId="0" nodeType="after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1000" fill="hold"/>
                                        <p:tgtEl>
                                          <p:spTgt spid="3">
                                            <p:bg/>
                                          </p:spTgt>
                                        </p:tgtEl>
                                        <p:attrNameLst>
                                          <p:attrName>ppt_x</p:attrName>
                                        </p:attrNameLst>
                                      </p:cBhvr>
                                      <p:tavLst>
                                        <p:tav tm="0">
                                          <p:val>
                                            <p:strVal val="#ppt_x"/>
                                          </p:val>
                                        </p:tav>
                                        <p:tav tm="100000">
                                          <p:val>
                                            <p:strVal val="#ppt_x"/>
                                          </p:val>
                                        </p:tav>
                                      </p:tavLst>
                                    </p:anim>
                                    <p:anim calcmode="lin" valueType="num">
                                      <p:cBhvr additive="base">
                                        <p:cTn id="8" dur="1000" fill="hold"/>
                                        <p:tgtEl>
                                          <p:spTgt spid="3">
                                            <p:bg/>
                                          </p:spTgt>
                                        </p:tgtEl>
                                        <p:attrNameLst>
                                          <p:attrName>ppt_y</p:attrName>
                                        </p:attrNameLst>
                                      </p:cBhvr>
                                      <p:tavLst>
                                        <p:tav tm="0">
                                          <p:val>
                                            <p:strVal val="0-#ppt_h/2"/>
                                          </p:val>
                                        </p:tav>
                                        <p:tav tm="100000">
                                          <p:val>
                                            <p:strVal val="#ppt_y"/>
                                          </p:val>
                                        </p:tav>
                                      </p:tavLst>
                                    </p:anim>
                                  </p:childTnLst>
                                </p:cTn>
                              </p:par>
                              <p:par>
                                <p:cTn id="9" presetID="7" presetClass="entr" presetSubtype="1" fill="hold" grpId="0"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additive="base">
                                        <p:cTn id="11"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2" dur="1000" fill="hold"/>
                                        <p:tgtEl>
                                          <p:spTgt spid="3">
                                            <p:txEl>
                                              <p:pRg st="0" end="0"/>
                                            </p:txEl>
                                          </p:spTgt>
                                        </p:tgtEl>
                                        <p:attrNameLst>
                                          <p:attrName>ppt_y</p:attrName>
                                        </p:attrNameLst>
                                      </p:cBhvr>
                                      <p:tavLst>
                                        <p:tav tm="0">
                                          <p:val>
                                            <p:strVal val="0-#ppt_h/2"/>
                                          </p:val>
                                        </p:tav>
                                        <p:tav tm="100000">
                                          <p:val>
                                            <p:strVal val="#ppt_y"/>
                                          </p:val>
                                        </p:tav>
                                      </p:tavLst>
                                    </p:anim>
                                  </p:childTnLst>
                                </p:cTn>
                              </p:par>
                              <p:par>
                                <p:cTn id="13" presetID="7" presetClass="entr" presetSubtype="1" fill="hold" grpId="0"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additive="base">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6" dur="1000" fill="hold"/>
                                        <p:tgtEl>
                                          <p:spTgt spid="3">
                                            <p:txEl>
                                              <p:pRg st="1" end="1"/>
                                            </p:txEl>
                                          </p:spTgt>
                                        </p:tgtEl>
                                        <p:attrNameLst>
                                          <p:attrName>ppt_y</p:attrName>
                                        </p:attrNameLst>
                                      </p:cBhvr>
                                      <p:tavLst>
                                        <p:tav tm="0">
                                          <p:val>
                                            <p:strVal val="0-#ppt_h/2"/>
                                          </p:val>
                                        </p:tav>
                                        <p:tav tm="100000">
                                          <p:val>
                                            <p:strVal val="#ppt_y"/>
                                          </p:val>
                                        </p:tav>
                                      </p:tavLst>
                                    </p:anim>
                                  </p:childTnLst>
                                </p:cTn>
                              </p:par>
                              <p:par>
                                <p:cTn id="17" presetID="7" presetClass="entr" presetSubtype="1" fill="hold" grpId="0"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1000" fill="hold"/>
                                        <p:tgtEl>
                                          <p:spTgt spid="3">
                                            <p:txEl>
                                              <p:pRg st="2" end="2"/>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a:solidFill>
            <a:srgbClr val="333333">
              <a:alpha val="40000"/>
            </a:srgbClr>
          </a:solidFill>
        </p:spPr>
        <p:txBody>
          <a:bodyPr/>
          <a:lstStyle/>
          <a:p>
            <a:pPr algn="l" eaLnBrk="1" fontAlgn="auto" hangingPunct="1">
              <a:spcAft>
                <a:spcPts val="0"/>
              </a:spcAft>
              <a:defRPr/>
            </a:pPr>
            <a:r>
              <a:rPr lang="pt-BR" dirty="0" smtClean="0"/>
              <a:t>Critérios para divulgação:</a:t>
            </a:r>
            <a:endParaRPr lang="pt-BR" dirty="0"/>
          </a:p>
        </p:txBody>
      </p:sp>
      <p:sp>
        <p:nvSpPr>
          <p:cNvPr id="3" name="Espaço Reservado para Conteúdo 2"/>
          <p:cNvSpPr>
            <a:spLocks noGrp="1"/>
          </p:cNvSpPr>
          <p:nvPr>
            <p:ph idx="1"/>
          </p:nvPr>
        </p:nvSpPr>
        <p:spPr>
          <a:xfrm>
            <a:off x="457200" y="1600200"/>
            <a:ext cx="8229600" cy="2757488"/>
          </a:xfrm>
          <a:solidFill>
            <a:srgbClr val="333333">
              <a:alpha val="40000"/>
            </a:srgbClr>
          </a:solidFill>
        </p:spPr>
        <p:txBody>
          <a:bodyPr>
            <a:normAutofit fontScale="92500"/>
          </a:bodyPr>
          <a:lstStyle/>
          <a:p>
            <a:pPr marL="354013" indent="-354013" eaLnBrk="1" fontAlgn="auto" hangingPunct="1">
              <a:spcAft>
                <a:spcPts val="0"/>
              </a:spcAft>
              <a:buFont typeface="Arial" pitchFamily="34" charset="0"/>
              <a:buBlip>
                <a:blip r:embed="rId2"/>
              </a:buBlip>
              <a:defRPr/>
            </a:pPr>
            <a:r>
              <a:rPr lang="pt-BR" dirty="0" smtClean="0">
                <a:solidFill>
                  <a:srgbClr val="FFFF00"/>
                </a:solidFill>
              </a:rPr>
              <a:t>Condizente com a Codificação Espírita</a:t>
            </a:r>
          </a:p>
          <a:p>
            <a:pPr marL="354013" indent="-354013" eaLnBrk="1" fontAlgn="auto" hangingPunct="1">
              <a:spcAft>
                <a:spcPts val="0"/>
              </a:spcAft>
              <a:buFont typeface="Arial" pitchFamily="34" charset="0"/>
              <a:buBlip>
                <a:blip r:embed="rId2"/>
              </a:buBlip>
              <a:defRPr/>
            </a:pPr>
            <a:r>
              <a:rPr lang="pt-BR" dirty="0" smtClean="0">
                <a:solidFill>
                  <a:srgbClr val="FFFF00"/>
                </a:solidFill>
              </a:rPr>
              <a:t>Linguagem correta, sem banalidade, trivialidades</a:t>
            </a:r>
          </a:p>
          <a:p>
            <a:pPr marL="354013" indent="-354013" eaLnBrk="1" fontAlgn="auto" hangingPunct="1">
              <a:spcAft>
                <a:spcPts val="0"/>
              </a:spcAft>
              <a:buFont typeface="Arial" pitchFamily="34" charset="0"/>
              <a:buBlip>
                <a:blip r:embed="rId2"/>
              </a:buBlip>
              <a:defRPr/>
            </a:pPr>
            <a:r>
              <a:rPr lang="pt-BR" dirty="0" smtClean="0">
                <a:solidFill>
                  <a:srgbClr val="FFFF00"/>
                </a:solidFill>
              </a:rPr>
              <a:t>Linguagem concisa, sem repetições desnecessárias e tolas</a:t>
            </a:r>
            <a:endParaRPr lang="pt-BR"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3"/>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grpId="0" nodeType="clickEffect">
                                  <p:stCondLst>
                                    <p:cond delay="0"/>
                                  </p:stCondLst>
                                  <p:childTnLst>
                                    <p:set>
                                      <p:cBhvr>
                                        <p:cTn id="13" dur="1" fill="hold">
                                          <p:stCondLst>
                                            <p:cond delay="0"/>
                                          </p:stCondLst>
                                        </p:cTn>
                                        <p:tgtEl>
                                          <p:spTgt spid="3">
                                            <p:bg/>
                                          </p:spTgt>
                                        </p:tgtEl>
                                        <p:attrNameLst>
                                          <p:attrName>style.visibility</p:attrName>
                                        </p:attrNameLst>
                                      </p:cBhvr>
                                      <p:to>
                                        <p:strVal val="visible"/>
                                      </p:to>
                                    </p:set>
                                    <p:anim calcmode="lin" valueType="num">
                                      <p:cBhvr>
                                        <p:cTn id="14" dur="1000" fill="hold"/>
                                        <p:tgtEl>
                                          <p:spTgt spid="3">
                                            <p:bg/>
                                          </p:spTgt>
                                        </p:tgtEl>
                                        <p:attrNameLst>
                                          <p:attrName>ppt_x</p:attrName>
                                        </p:attrNameLst>
                                      </p:cBhvr>
                                      <p:tavLst>
                                        <p:tav tm="0">
                                          <p:val>
                                            <p:strVal val="#ppt_x-.2"/>
                                          </p:val>
                                        </p:tav>
                                        <p:tav tm="100000">
                                          <p:val>
                                            <p:strVal val="#ppt_x"/>
                                          </p:val>
                                        </p:tav>
                                      </p:tavLst>
                                    </p:anim>
                                    <p:anim calcmode="lin" valueType="num">
                                      <p:cBhvr>
                                        <p:cTn id="15" dur="1000" fill="hold"/>
                                        <p:tgtEl>
                                          <p:spTgt spid="3">
                                            <p:bg/>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3">
                                            <p:bg/>
                                          </p:spTgt>
                                        </p:tgtEl>
                                      </p:cBhvr>
                                    </p:animEffect>
                                  </p:childTnLst>
                                </p:cTn>
                              </p:par>
                              <p:par>
                                <p:cTn id="17" presetID="29" presetClass="entr" presetSubtype="0" fill="hold" grpId="0" nodeType="with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calcmode="lin" valueType="num">
                                      <p:cBhvr>
                                        <p:cTn id="19" dur="1000" fill="hold"/>
                                        <p:tgtEl>
                                          <p:spTgt spid="3">
                                            <p:txEl>
                                              <p:pRg st="0" end="0"/>
                                            </p:txEl>
                                          </p:spTgt>
                                        </p:tgtEl>
                                        <p:attrNameLst>
                                          <p:attrName>ppt_x</p:attrName>
                                        </p:attrNameLst>
                                      </p:cBhvr>
                                      <p:tavLst>
                                        <p:tav tm="0">
                                          <p:val>
                                            <p:strVal val="#ppt_x-.2"/>
                                          </p:val>
                                        </p:tav>
                                        <p:tav tm="100000">
                                          <p:val>
                                            <p:strVal val="#ppt_x"/>
                                          </p:val>
                                        </p:tav>
                                      </p:tavLst>
                                    </p:anim>
                                    <p:anim calcmode="lin" valueType="num">
                                      <p:cBhvr>
                                        <p:cTn id="20" dur="1000" fill="hold"/>
                                        <p:tgtEl>
                                          <p:spTgt spid="3">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3">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9" presetClass="entr" presetSubtype="0" fill="hold" grpId="0" nodeType="clickEffect">
                                  <p:stCondLst>
                                    <p:cond delay="0"/>
                                  </p:stCondLst>
                                  <p:childTnLst>
                                    <p:set>
                                      <p:cBhvr>
                                        <p:cTn id="25" dur="1" fill="hold">
                                          <p:stCondLst>
                                            <p:cond delay="0"/>
                                          </p:stCondLst>
                                        </p:cTn>
                                        <p:tgtEl>
                                          <p:spTgt spid="3">
                                            <p:txEl>
                                              <p:pRg st="1" end="1"/>
                                            </p:txEl>
                                          </p:spTgt>
                                        </p:tgtEl>
                                        <p:attrNameLst>
                                          <p:attrName>style.visibility</p:attrName>
                                        </p:attrNameLst>
                                      </p:cBhvr>
                                      <p:to>
                                        <p:strVal val="visible"/>
                                      </p:to>
                                    </p:set>
                                    <p:anim calcmode="lin" valueType="num">
                                      <p:cBhvr>
                                        <p:cTn id="26" dur="1000" fill="hold"/>
                                        <p:tgtEl>
                                          <p:spTgt spid="3">
                                            <p:txEl>
                                              <p:pRg st="1" end="1"/>
                                            </p:txEl>
                                          </p:spTgt>
                                        </p:tgtEl>
                                        <p:attrNameLst>
                                          <p:attrName>ppt_x</p:attrName>
                                        </p:attrNameLst>
                                      </p:cBhvr>
                                      <p:tavLst>
                                        <p:tav tm="0">
                                          <p:val>
                                            <p:strVal val="#ppt_x-.2"/>
                                          </p:val>
                                        </p:tav>
                                        <p:tav tm="100000">
                                          <p:val>
                                            <p:strVal val="#ppt_x"/>
                                          </p:val>
                                        </p:tav>
                                      </p:tavLst>
                                    </p:anim>
                                    <p:anim calcmode="lin" valueType="num">
                                      <p:cBhvr>
                                        <p:cTn id="27" dur="1000" fill="hold"/>
                                        <p:tgtEl>
                                          <p:spTgt spid="3">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28" dur="1000"/>
                                        <p:tgtEl>
                                          <p:spTgt spid="3">
                                            <p:txEl>
                                              <p:pRg st="1" end="1"/>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9" presetClass="entr" presetSubtype="0" fill="hold" grpId="0" nodeType="clickEffect">
                                  <p:stCondLst>
                                    <p:cond delay="0"/>
                                  </p:stCondLst>
                                  <p:childTnLst>
                                    <p:set>
                                      <p:cBhvr>
                                        <p:cTn id="32" dur="1" fill="hold">
                                          <p:stCondLst>
                                            <p:cond delay="0"/>
                                          </p:stCondLst>
                                        </p:cTn>
                                        <p:tgtEl>
                                          <p:spTgt spid="3">
                                            <p:txEl>
                                              <p:pRg st="2" end="2"/>
                                            </p:txEl>
                                          </p:spTgt>
                                        </p:tgtEl>
                                        <p:attrNameLst>
                                          <p:attrName>style.visibility</p:attrName>
                                        </p:attrNameLst>
                                      </p:cBhvr>
                                      <p:to>
                                        <p:strVal val="visible"/>
                                      </p:to>
                                    </p:set>
                                    <p:anim calcmode="lin" valueType="num">
                                      <p:cBhvr>
                                        <p:cTn id="33" dur="1000" fill="hold"/>
                                        <p:tgtEl>
                                          <p:spTgt spid="3">
                                            <p:txEl>
                                              <p:pRg st="2" end="2"/>
                                            </p:txEl>
                                          </p:spTgt>
                                        </p:tgtEl>
                                        <p:attrNameLst>
                                          <p:attrName>ppt_x</p:attrName>
                                        </p:attrNameLst>
                                      </p:cBhvr>
                                      <p:tavLst>
                                        <p:tav tm="0">
                                          <p:val>
                                            <p:strVal val="#ppt_x-.2"/>
                                          </p:val>
                                        </p:tav>
                                        <p:tav tm="100000">
                                          <p:val>
                                            <p:strVal val="#ppt_x"/>
                                          </p:val>
                                        </p:tav>
                                      </p:tavLst>
                                    </p:anim>
                                    <p:anim calcmode="lin" valueType="num">
                                      <p:cBhvr>
                                        <p:cTn id="34" dur="1000" fill="hold"/>
                                        <p:tgtEl>
                                          <p:spTgt spid="3">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35"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build="p"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457200" y="214313"/>
            <a:ext cx="8229600" cy="2114550"/>
          </a:xfrm>
          <a:solidFill>
            <a:srgbClr val="333333">
              <a:alpha val="40000"/>
            </a:srgbClr>
          </a:solidFill>
        </p:spPr>
        <p:txBody>
          <a:bodyPr>
            <a:normAutofit lnSpcReduction="10000"/>
          </a:bodyPr>
          <a:lstStyle/>
          <a:p>
            <a:pPr marL="446088" indent="-446088" eaLnBrk="1" fontAlgn="auto" hangingPunct="1">
              <a:spcAft>
                <a:spcPts val="0"/>
              </a:spcAft>
              <a:buFont typeface="Arial" pitchFamily="34" charset="0"/>
              <a:buBlip>
                <a:blip r:embed="rId2"/>
              </a:buBlip>
              <a:defRPr/>
            </a:pPr>
            <a:r>
              <a:rPr lang="pt-BR" dirty="0" smtClean="0">
                <a:solidFill>
                  <a:srgbClr val="FFFF00"/>
                </a:solidFill>
              </a:rPr>
              <a:t>Sem alusões depreciativas a pessoas ou Instituições (ataques)</a:t>
            </a:r>
          </a:p>
          <a:p>
            <a:pPr marL="446088" indent="-446088" eaLnBrk="1" fontAlgn="auto" hangingPunct="1">
              <a:spcAft>
                <a:spcPts val="0"/>
              </a:spcAft>
              <a:buFont typeface="Arial" pitchFamily="34" charset="0"/>
              <a:buBlip>
                <a:blip r:embed="rId2"/>
              </a:buBlip>
              <a:defRPr/>
            </a:pPr>
            <a:r>
              <a:rPr lang="pt-BR" dirty="0" smtClean="0">
                <a:solidFill>
                  <a:srgbClr val="FFFF00"/>
                </a:solidFill>
              </a:rPr>
              <a:t>Sem informações preconceituosas ou agressivas</a:t>
            </a:r>
            <a:endParaRPr lang="pt-BR"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ppt_x</p:attrName>
                                        </p:attrNameLst>
                                      </p:cBhvr>
                                      <p:tavLst>
                                        <p:tav tm="0">
                                          <p:val>
                                            <p:strVal val="#ppt_x-.2"/>
                                          </p:val>
                                        </p:tav>
                                        <p:tav tm="100000">
                                          <p:val>
                                            <p:strVal val="#ppt_x"/>
                                          </p:val>
                                        </p:tav>
                                      </p:tavLst>
                                    </p:anim>
                                    <p:anim calcmode="lin" valueType="num">
                                      <p:cBhvr>
                                        <p:cTn id="8" dur="1000" fill="hold"/>
                                        <p:tgtEl>
                                          <p:spTgt spid="3">
                                            <p:bg/>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3">
                                            <p:bg/>
                                          </p:spTgt>
                                        </p:tgtEl>
                                      </p:cBhvr>
                                    </p:animEffect>
                                  </p:childTnLst>
                                </p:cTn>
                              </p:par>
                              <p:par>
                                <p:cTn id="10" presetID="29" presetClass="entr" presetSubtype="0" fill="hold" grpId="0"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1000" fill="hold"/>
                                        <p:tgtEl>
                                          <p:spTgt spid="3">
                                            <p:txEl>
                                              <p:pRg st="0" end="0"/>
                                            </p:txEl>
                                          </p:spTgt>
                                        </p:tgtEl>
                                        <p:attrNameLst>
                                          <p:attrName>ppt_x</p:attrName>
                                        </p:attrNameLst>
                                      </p:cBhvr>
                                      <p:tavLst>
                                        <p:tav tm="0">
                                          <p:val>
                                            <p:strVal val="#ppt_x-.2"/>
                                          </p:val>
                                        </p:tav>
                                        <p:tav tm="100000">
                                          <p:val>
                                            <p:strVal val="#ppt_x"/>
                                          </p:val>
                                        </p:tav>
                                      </p:tavLst>
                                    </p:anim>
                                    <p:anim calcmode="lin" valueType="num">
                                      <p:cBhvr>
                                        <p:cTn id="13" dur="1000" fill="hold"/>
                                        <p:tgtEl>
                                          <p:spTgt spid="3">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14" dur="10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9"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p:cTn id="19" dur="1000" fill="hold"/>
                                        <p:tgtEl>
                                          <p:spTgt spid="3">
                                            <p:txEl>
                                              <p:pRg st="1" end="1"/>
                                            </p:txEl>
                                          </p:spTgt>
                                        </p:tgtEl>
                                        <p:attrNameLst>
                                          <p:attrName>ppt_x</p:attrName>
                                        </p:attrNameLst>
                                      </p:cBhvr>
                                      <p:tavLst>
                                        <p:tav tm="0">
                                          <p:val>
                                            <p:strVal val="#ppt_x-.2"/>
                                          </p:val>
                                        </p:tav>
                                        <p:tav tm="100000">
                                          <p:val>
                                            <p:strVal val="#ppt_x"/>
                                          </p:val>
                                        </p:tav>
                                      </p:tavLst>
                                    </p:anim>
                                    <p:anim calcmode="lin" valueType="num">
                                      <p:cBhvr>
                                        <p:cTn id="20" dur="1000" fill="hold"/>
                                        <p:tgtEl>
                                          <p:spTgt spid="3">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7258050" cy="1143000"/>
          </a:xfrm>
          <a:solidFill>
            <a:srgbClr val="333333">
              <a:alpha val="40000"/>
            </a:srgbClr>
          </a:solidFill>
        </p:spPr>
        <p:txBody>
          <a:bodyPr/>
          <a:lstStyle/>
          <a:p>
            <a:pPr algn="l" eaLnBrk="1" fontAlgn="auto" hangingPunct="1">
              <a:spcAft>
                <a:spcPts val="0"/>
              </a:spcAft>
              <a:defRPr/>
            </a:pPr>
            <a:r>
              <a:rPr lang="pt-BR" dirty="0" smtClean="0"/>
              <a:t>CAPA e ILUSTRAÇÕES</a:t>
            </a:r>
            <a:endParaRPr lang="pt-BR" dirty="0"/>
          </a:p>
        </p:txBody>
      </p:sp>
      <p:sp>
        <p:nvSpPr>
          <p:cNvPr id="3" name="Espaço Reservado para Conteúdo 2"/>
          <p:cNvSpPr>
            <a:spLocks noGrp="1"/>
          </p:cNvSpPr>
          <p:nvPr>
            <p:ph idx="1"/>
          </p:nvPr>
        </p:nvSpPr>
        <p:spPr>
          <a:xfrm>
            <a:off x="457200" y="1600200"/>
            <a:ext cx="7258050" cy="1828800"/>
          </a:xfrm>
          <a:solidFill>
            <a:srgbClr val="333333">
              <a:alpha val="40000"/>
            </a:srgbClr>
          </a:solidFill>
        </p:spPr>
        <p:txBody>
          <a:bodyPr/>
          <a:lstStyle/>
          <a:p>
            <a:pPr marL="446088" indent="-446088" eaLnBrk="1" fontAlgn="auto" hangingPunct="1">
              <a:spcAft>
                <a:spcPts val="0"/>
              </a:spcAft>
              <a:buFont typeface="Arial" pitchFamily="34" charset="0"/>
              <a:buBlip>
                <a:blip r:embed="rId2"/>
              </a:buBlip>
              <a:defRPr/>
            </a:pPr>
            <a:r>
              <a:rPr lang="pt-BR" dirty="0" smtClean="0">
                <a:solidFill>
                  <a:srgbClr val="FFFF00"/>
                </a:solidFill>
              </a:rPr>
              <a:t>Devem estar de acordo com os conceitos espíritas</a:t>
            </a:r>
          </a:p>
          <a:p>
            <a:pPr marL="446088" indent="-446088" eaLnBrk="1" fontAlgn="auto" hangingPunct="1">
              <a:spcAft>
                <a:spcPts val="0"/>
              </a:spcAft>
              <a:buFont typeface="Arial" pitchFamily="34" charset="0"/>
              <a:buBlip>
                <a:blip r:embed="rId2"/>
              </a:buBlip>
              <a:defRPr/>
            </a:pPr>
            <a:r>
              <a:rPr lang="pt-BR" dirty="0" smtClean="0">
                <a:solidFill>
                  <a:srgbClr val="FFFF00"/>
                </a:solidFill>
              </a:rPr>
              <a:t>Devem traduzir o belo, o bom</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3"/>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grpId="0" nodeType="clickEffect">
                                  <p:stCondLst>
                                    <p:cond delay="0"/>
                                  </p:stCondLst>
                                  <p:childTnLst>
                                    <p:set>
                                      <p:cBhvr>
                                        <p:cTn id="13" dur="1" fill="hold">
                                          <p:stCondLst>
                                            <p:cond delay="0"/>
                                          </p:stCondLst>
                                        </p:cTn>
                                        <p:tgtEl>
                                          <p:spTgt spid="3">
                                            <p:bg/>
                                          </p:spTgt>
                                        </p:tgtEl>
                                        <p:attrNameLst>
                                          <p:attrName>style.visibility</p:attrName>
                                        </p:attrNameLst>
                                      </p:cBhvr>
                                      <p:to>
                                        <p:strVal val="visible"/>
                                      </p:to>
                                    </p:set>
                                    <p:anim calcmode="lin" valueType="num">
                                      <p:cBhvr>
                                        <p:cTn id="14" dur="1000" fill="hold"/>
                                        <p:tgtEl>
                                          <p:spTgt spid="3">
                                            <p:bg/>
                                          </p:spTgt>
                                        </p:tgtEl>
                                        <p:attrNameLst>
                                          <p:attrName>ppt_x</p:attrName>
                                        </p:attrNameLst>
                                      </p:cBhvr>
                                      <p:tavLst>
                                        <p:tav tm="0">
                                          <p:val>
                                            <p:strVal val="#ppt_x-.2"/>
                                          </p:val>
                                        </p:tav>
                                        <p:tav tm="100000">
                                          <p:val>
                                            <p:strVal val="#ppt_x"/>
                                          </p:val>
                                        </p:tav>
                                      </p:tavLst>
                                    </p:anim>
                                    <p:anim calcmode="lin" valueType="num">
                                      <p:cBhvr>
                                        <p:cTn id="15" dur="1000" fill="hold"/>
                                        <p:tgtEl>
                                          <p:spTgt spid="3">
                                            <p:bg/>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3">
                                            <p:bg/>
                                          </p:spTgt>
                                        </p:tgtEl>
                                      </p:cBhvr>
                                    </p:animEffect>
                                  </p:childTnLst>
                                </p:cTn>
                              </p:par>
                              <p:par>
                                <p:cTn id="17" presetID="29" presetClass="entr" presetSubtype="0" fill="hold" grpId="0" nodeType="with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calcmode="lin" valueType="num">
                                      <p:cBhvr>
                                        <p:cTn id="19" dur="1000" fill="hold"/>
                                        <p:tgtEl>
                                          <p:spTgt spid="3">
                                            <p:txEl>
                                              <p:pRg st="0" end="0"/>
                                            </p:txEl>
                                          </p:spTgt>
                                        </p:tgtEl>
                                        <p:attrNameLst>
                                          <p:attrName>ppt_x</p:attrName>
                                        </p:attrNameLst>
                                      </p:cBhvr>
                                      <p:tavLst>
                                        <p:tav tm="0">
                                          <p:val>
                                            <p:strVal val="#ppt_x-.2"/>
                                          </p:val>
                                        </p:tav>
                                        <p:tav tm="100000">
                                          <p:val>
                                            <p:strVal val="#ppt_x"/>
                                          </p:val>
                                        </p:tav>
                                      </p:tavLst>
                                    </p:anim>
                                    <p:anim calcmode="lin" valueType="num">
                                      <p:cBhvr>
                                        <p:cTn id="20" dur="1000" fill="hold"/>
                                        <p:tgtEl>
                                          <p:spTgt spid="3">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3">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9" presetClass="entr" presetSubtype="0" fill="hold" grpId="0" nodeType="clickEffect">
                                  <p:stCondLst>
                                    <p:cond delay="0"/>
                                  </p:stCondLst>
                                  <p:childTnLst>
                                    <p:set>
                                      <p:cBhvr>
                                        <p:cTn id="25" dur="1" fill="hold">
                                          <p:stCondLst>
                                            <p:cond delay="0"/>
                                          </p:stCondLst>
                                        </p:cTn>
                                        <p:tgtEl>
                                          <p:spTgt spid="3">
                                            <p:txEl>
                                              <p:pRg st="1" end="1"/>
                                            </p:txEl>
                                          </p:spTgt>
                                        </p:tgtEl>
                                        <p:attrNameLst>
                                          <p:attrName>style.visibility</p:attrName>
                                        </p:attrNameLst>
                                      </p:cBhvr>
                                      <p:to>
                                        <p:strVal val="visible"/>
                                      </p:to>
                                    </p:set>
                                    <p:anim calcmode="lin" valueType="num">
                                      <p:cBhvr>
                                        <p:cTn id="26" dur="1000" fill="hold"/>
                                        <p:tgtEl>
                                          <p:spTgt spid="3">
                                            <p:txEl>
                                              <p:pRg st="1" end="1"/>
                                            </p:txEl>
                                          </p:spTgt>
                                        </p:tgtEl>
                                        <p:attrNameLst>
                                          <p:attrName>ppt_x</p:attrName>
                                        </p:attrNameLst>
                                      </p:cBhvr>
                                      <p:tavLst>
                                        <p:tav tm="0">
                                          <p:val>
                                            <p:strVal val="#ppt_x-.2"/>
                                          </p:val>
                                        </p:tav>
                                        <p:tav tm="100000">
                                          <p:val>
                                            <p:strVal val="#ppt_x"/>
                                          </p:val>
                                        </p:tav>
                                      </p:tavLst>
                                    </p:anim>
                                    <p:anim calcmode="lin" valueType="num">
                                      <p:cBhvr>
                                        <p:cTn id="27" dur="1000" fill="hold"/>
                                        <p:tgtEl>
                                          <p:spTgt spid="3">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28"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7258050" cy="1143000"/>
          </a:xfrm>
          <a:solidFill>
            <a:srgbClr val="333333">
              <a:alpha val="40000"/>
            </a:srgbClr>
          </a:solidFill>
        </p:spPr>
        <p:txBody>
          <a:bodyPr>
            <a:normAutofit fontScale="90000"/>
          </a:bodyPr>
          <a:lstStyle/>
          <a:p>
            <a:pPr algn="l" eaLnBrk="1" fontAlgn="auto" hangingPunct="1">
              <a:spcAft>
                <a:spcPts val="0"/>
              </a:spcAft>
              <a:defRPr/>
            </a:pPr>
            <a:r>
              <a:rPr lang="pt-BR" dirty="0" smtClean="0"/>
              <a:t>QUALIDADE DE APRESENTAÇÃO</a:t>
            </a:r>
            <a:endParaRPr lang="pt-BR" dirty="0"/>
          </a:p>
        </p:txBody>
      </p:sp>
      <p:sp>
        <p:nvSpPr>
          <p:cNvPr id="3" name="Espaço Reservado para Conteúdo 2"/>
          <p:cNvSpPr>
            <a:spLocks noGrp="1"/>
          </p:cNvSpPr>
          <p:nvPr>
            <p:ph idx="1"/>
          </p:nvPr>
        </p:nvSpPr>
        <p:spPr>
          <a:xfrm>
            <a:off x="457200" y="1600200"/>
            <a:ext cx="7258050" cy="3900488"/>
          </a:xfrm>
          <a:solidFill>
            <a:srgbClr val="333333">
              <a:alpha val="40000"/>
            </a:srgbClr>
          </a:solidFill>
        </p:spPr>
        <p:txBody>
          <a:bodyPr>
            <a:normAutofit fontScale="92500"/>
          </a:bodyPr>
          <a:lstStyle/>
          <a:p>
            <a:pPr marL="0" indent="0" eaLnBrk="1" fontAlgn="auto" hangingPunct="1">
              <a:spcAft>
                <a:spcPts val="0"/>
              </a:spcAft>
              <a:buFont typeface="Arial" pitchFamily="34" charset="0"/>
              <a:buNone/>
              <a:defRPr/>
            </a:pPr>
            <a:r>
              <a:rPr lang="pt-BR" dirty="0" smtClean="0">
                <a:solidFill>
                  <a:srgbClr val="FFC000"/>
                </a:solidFill>
              </a:rPr>
              <a:t>Ortografia e Gramática</a:t>
            </a:r>
          </a:p>
          <a:p>
            <a:pPr marL="354013" indent="-354013" eaLnBrk="1" fontAlgn="auto" hangingPunct="1">
              <a:spcAft>
                <a:spcPts val="0"/>
              </a:spcAft>
              <a:buFont typeface="Arial" pitchFamily="34" charset="0"/>
              <a:buBlip>
                <a:blip r:embed="rId2"/>
              </a:buBlip>
              <a:defRPr/>
            </a:pPr>
            <a:r>
              <a:rPr lang="pt-BR" dirty="0" smtClean="0">
                <a:solidFill>
                  <a:srgbClr val="FFFF00"/>
                </a:solidFill>
              </a:rPr>
              <a:t>Espíritos superiores não cometem erros crassos. Conhecem a língua em que se expressam.</a:t>
            </a:r>
          </a:p>
          <a:p>
            <a:pPr marL="354013" indent="-354013" eaLnBrk="1" fontAlgn="auto" hangingPunct="1">
              <a:spcAft>
                <a:spcPts val="0"/>
              </a:spcAft>
              <a:buFont typeface="Arial" pitchFamily="34" charset="0"/>
              <a:buBlip>
                <a:blip r:embed="rId2"/>
              </a:buBlip>
              <a:defRPr/>
            </a:pPr>
            <a:r>
              <a:rPr lang="pt-BR" dirty="0" smtClean="0">
                <a:solidFill>
                  <a:srgbClr val="FFFF00"/>
                </a:solidFill>
              </a:rPr>
              <a:t>Não esqueçamos: a linguagem dos Espíritos é a do pensamento.</a:t>
            </a:r>
          </a:p>
          <a:p>
            <a:pPr marL="354013" indent="-354013" eaLnBrk="1" fontAlgn="auto" hangingPunct="1">
              <a:spcAft>
                <a:spcPts val="0"/>
              </a:spcAft>
              <a:buFont typeface="Arial" pitchFamily="34" charset="0"/>
              <a:buBlip>
                <a:blip r:embed="rId2"/>
              </a:buBlip>
              <a:defRPr/>
            </a:pPr>
            <a:r>
              <a:rPr lang="pt-BR" dirty="0" smtClean="0">
                <a:solidFill>
                  <a:srgbClr val="FFFF00"/>
                </a:solidFill>
              </a:rPr>
              <a:t>Falha do médium?</a:t>
            </a:r>
          </a:p>
          <a:p>
            <a:pPr marL="0" indent="0" eaLnBrk="1" fontAlgn="auto" hangingPunct="1">
              <a:spcAft>
                <a:spcPts val="0"/>
              </a:spcAft>
              <a:buFont typeface="Arial" pitchFamily="34" charset="0"/>
              <a:buNone/>
              <a:defRPr/>
            </a:pPr>
            <a:endParaRPr lang="pt-B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3"/>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par>
                          <p:cTn id="10" fill="hold">
                            <p:stCondLst>
                              <p:cond delay="1000"/>
                            </p:stCondLst>
                            <p:childTnLst>
                              <p:par>
                                <p:cTn id="11" presetID="29" presetClass="entr" presetSubtype="0" fill="hold" grpId="0" nodeType="afterEffect">
                                  <p:stCondLst>
                                    <p:cond delay="0"/>
                                  </p:stCondLst>
                                  <p:childTnLst>
                                    <p:set>
                                      <p:cBhvr>
                                        <p:cTn id="12" dur="1" fill="hold">
                                          <p:stCondLst>
                                            <p:cond delay="0"/>
                                          </p:stCondLst>
                                        </p:cTn>
                                        <p:tgtEl>
                                          <p:spTgt spid="3">
                                            <p:bg/>
                                          </p:spTgt>
                                        </p:tgtEl>
                                        <p:attrNameLst>
                                          <p:attrName>style.visibility</p:attrName>
                                        </p:attrNameLst>
                                      </p:cBhvr>
                                      <p:to>
                                        <p:strVal val="visible"/>
                                      </p:to>
                                    </p:set>
                                    <p:anim calcmode="lin" valueType="num">
                                      <p:cBhvr>
                                        <p:cTn id="13" dur="1000" fill="hold"/>
                                        <p:tgtEl>
                                          <p:spTgt spid="3">
                                            <p:bg/>
                                          </p:spTgt>
                                        </p:tgtEl>
                                        <p:attrNameLst>
                                          <p:attrName>ppt_x</p:attrName>
                                        </p:attrNameLst>
                                      </p:cBhvr>
                                      <p:tavLst>
                                        <p:tav tm="0">
                                          <p:val>
                                            <p:strVal val="#ppt_x-.2"/>
                                          </p:val>
                                        </p:tav>
                                        <p:tav tm="100000">
                                          <p:val>
                                            <p:strVal val="#ppt_x"/>
                                          </p:val>
                                        </p:tav>
                                      </p:tavLst>
                                    </p:anim>
                                    <p:anim calcmode="lin" valueType="num">
                                      <p:cBhvr>
                                        <p:cTn id="14" dur="1000" fill="hold"/>
                                        <p:tgtEl>
                                          <p:spTgt spid="3">
                                            <p:bg/>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3">
                                            <p:bg/>
                                          </p:spTgt>
                                        </p:tgtEl>
                                      </p:cBhvr>
                                    </p:animEffect>
                                  </p:childTnLst>
                                </p:cTn>
                              </p:par>
                              <p:par>
                                <p:cTn id="16" presetID="29" presetClass="entr" presetSubtype="0" fill="hold" grpId="0" nodeType="with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 calcmode="lin" valueType="num">
                                      <p:cBhvr>
                                        <p:cTn id="18" dur="1000" fill="hold"/>
                                        <p:tgtEl>
                                          <p:spTgt spid="3">
                                            <p:txEl>
                                              <p:pRg st="0" end="0"/>
                                            </p:txEl>
                                          </p:spTgt>
                                        </p:tgtEl>
                                        <p:attrNameLst>
                                          <p:attrName>ppt_x</p:attrName>
                                        </p:attrNameLst>
                                      </p:cBhvr>
                                      <p:tavLst>
                                        <p:tav tm="0">
                                          <p:val>
                                            <p:strVal val="#ppt_x-.2"/>
                                          </p:val>
                                        </p:tav>
                                        <p:tav tm="100000">
                                          <p:val>
                                            <p:strVal val="#ppt_x"/>
                                          </p:val>
                                        </p:tav>
                                      </p:tavLst>
                                    </p:anim>
                                    <p:anim calcmode="lin" valueType="num">
                                      <p:cBhvr>
                                        <p:cTn id="19" dur="1000" fill="hold"/>
                                        <p:tgtEl>
                                          <p:spTgt spid="3">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20" dur="1000"/>
                                        <p:tgtEl>
                                          <p:spTgt spid="3">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9" presetClass="entr" presetSubtype="0"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 calcmode="lin" valueType="num">
                                      <p:cBhvr>
                                        <p:cTn id="25" dur="1000" fill="hold"/>
                                        <p:tgtEl>
                                          <p:spTgt spid="3">
                                            <p:txEl>
                                              <p:pRg st="1" end="1"/>
                                            </p:txEl>
                                          </p:spTgt>
                                        </p:tgtEl>
                                        <p:attrNameLst>
                                          <p:attrName>ppt_x</p:attrName>
                                        </p:attrNameLst>
                                      </p:cBhvr>
                                      <p:tavLst>
                                        <p:tav tm="0">
                                          <p:val>
                                            <p:strVal val="#ppt_x-.2"/>
                                          </p:val>
                                        </p:tav>
                                        <p:tav tm="100000">
                                          <p:val>
                                            <p:strVal val="#ppt_x"/>
                                          </p:val>
                                        </p:tav>
                                      </p:tavLst>
                                    </p:anim>
                                    <p:anim calcmode="lin" valueType="num">
                                      <p:cBhvr>
                                        <p:cTn id="26" dur="1000" fill="hold"/>
                                        <p:tgtEl>
                                          <p:spTgt spid="3">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27" dur="1000"/>
                                        <p:tgtEl>
                                          <p:spTgt spid="3">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9" presetClass="entr" presetSubtype="0" fill="hold" grpId="0" nodeType="clickEffect">
                                  <p:stCondLst>
                                    <p:cond delay="0"/>
                                  </p:stCondLst>
                                  <p:childTnLst>
                                    <p:set>
                                      <p:cBhvr>
                                        <p:cTn id="31" dur="1" fill="hold">
                                          <p:stCondLst>
                                            <p:cond delay="0"/>
                                          </p:stCondLst>
                                        </p:cTn>
                                        <p:tgtEl>
                                          <p:spTgt spid="3">
                                            <p:txEl>
                                              <p:pRg st="2" end="2"/>
                                            </p:txEl>
                                          </p:spTgt>
                                        </p:tgtEl>
                                        <p:attrNameLst>
                                          <p:attrName>style.visibility</p:attrName>
                                        </p:attrNameLst>
                                      </p:cBhvr>
                                      <p:to>
                                        <p:strVal val="visible"/>
                                      </p:to>
                                    </p:set>
                                    <p:anim calcmode="lin" valueType="num">
                                      <p:cBhvr>
                                        <p:cTn id="32" dur="1000" fill="hold"/>
                                        <p:tgtEl>
                                          <p:spTgt spid="3">
                                            <p:txEl>
                                              <p:pRg st="2" end="2"/>
                                            </p:txEl>
                                          </p:spTgt>
                                        </p:tgtEl>
                                        <p:attrNameLst>
                                          <p:attrName>ppt_x</p:attrName>
                                        </p:attrNameLst>
                                      </p:cBhvr>
                                      <p:tavLst>
                                        <p:tav tm="0">
                                          <p:val>
                                            <p:strVal val="#ppt_x-.2"/>
                                          </p:val>
                                        </p:tav>
                                        <p:tav tm="100000">
                                          <p:val>
                                            <p:strVal val="#ppt_x"/>
                                          </p:val>
                                        </p:tav>
                                      </p:tavLst>
                                    </p:anim>
                                    <p:anim calcmode="lin" valueType="num">
                                      <p:cBhvr>
                                        <p:cTn id="33" dur="1000" fill="hold"/>
                                        <p:tgtEl>
                                          <p:spTgt spid="3">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34" dur="1000"/>
                                        <p:tgtEl>
                                          <p:spTgt spid="3">
                                            <p:txEl>
                                              <p:pRg st="2" end="2"/>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29" presetClass="entr" presetSubtype="0" fill="hold" grpId="0" nodeType="clickEffect">
                                  <p:stCondLst>
                                    <p:cond delay="0"/>
                                  </p:stCondLst>
                                  <p:childTnLst>
                                    <p:set>
                                      <p:cBhvr>
                                        <p:cTn id="38" dur="1" fill="hold">
                                          <p:stCondLst>
                                            <p:cond delay="0"/>
                                          </p:stCondLst>
                                        </p:cTn>
                                        <p:tgtEl>
                                          <p:spTgt spid="3">
                                            <p:txEl>
                                              <p:pRg st="3" end="3"/>
                                            </p:txEl>
                                          </p:spTgt>
                                        </p:tgtEl>
                                        <p:attrNameLst>
                                          <p:attrName>style.visibility</p:attrName>
                                        </p:attrNameLst>
                                      </p:cBhvr>
                                      <p:to>
                                        <p:strVal val="visible"/>
                                      </p:to>
                                    </p:set>
                                    <p:anim calcmode="lin" valueType="num">
                                      <p:cBhvr>
                                        <p:cTn id="39" dur="1000" fill="hold"/>
                                        <p:tgtEl>
                                          <p:spTgt spid="3">
                                            <p:txEl>
                                              <p:pRg st="3" end="3"/>
                                            </p:txEl>
                                          </p:spTgt>
                                        </p:tgtEl>
                                        <p:attrNameLst>
                                          <p:attrName>ppt_x</p:attrName>
                                        </p:attrNameLst>
                                      </p:cBhvr>
                                      <p:tavLst>
                                        <p:tav tm="0">
                                          <p:val>
                                            <p:strVal val="#ppt_x-.2"/>
                                          </p:val>
                                        </p:tav>
                                        <p:tav tm="100000">
                                          <p:val>
                                            <p:strVal val="#ppt_x"/>
                                          </p:val>
                                        </p:tav>
                                      </p:tavLst>
                                    </p:anim>
                                    <p:anim calcmode="lin" valueType="num">
                                      <p:cBhvr>
                                        <p:cTn id="40" dur="1000" fill="hold"/>
                                        <p:tgtEl>
                                          <p:spTgt spid="3">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41"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4543425" cy="1143000"/>
          </a:xfrm>
          <a:solidFill>
            <a:srgbClr val="333333">
              <a:alpha val="40000"/>
            </a:srgbClr>
          </a:solidFill>
        </p:spPr>
        <p:txBody>
          <a:bodyPr>
            <a:normAutofit fontScale="90000"/>
          </a:bodyPr>
          <a:lstStyle/>
          <a:p>
            <a:pPr algn="l" eaLnBrk="1" fontAlgn="auto" hangingPunct="1">
              <a:spcAft>
                <a:spcPts val="0"/>
              </a:spcAft>
              <a:defRPr/>
            </a:pPr>
            <a:r>
              <a:rPr lang="pt-BR" dirty="0" smtClean="0"/>
              <a:t>LEMBRETE FINAL:</a:t>
            </a:r>
            <a:endParaRPr lang="pt-BR" dirty="0"/>
          </a:p>
        </p:txBody>
      </p:sp>
      <p:sp>
        <p:nvSpPr>
          <p:cNvPr id="3" name="Espaço Reservado para Conteúdo 2"/>
          <p:cNvSpPr>
            <a:spLocks noGrp="1"/>
          </p:cNvSpPr>
          <p:nvPr>
            <p:ph idx="1"/>
          </p:nvPr>
        </p:nvSpPr>
        <p:spPr>
          <a:xfrm>
            <a:off x="457200" y="1600200"/>
            <a:ext cx="7258050" cy="1685925"/>
          </a:xfrm>
          <a:solidFill>
            <a:srgbClr val="333333">
              <a:alpha val="40000"/>
            </a:srgbClr>
          </a:solidFill>
        </p:spPr>
        <p:txBody>
          <a:bodyPr>
            <a:normAutofit fontScale="92500" lnSpcReduction="20000"/>
          </a:bodyPr>
          <a:lstStyle/>
          <a:p>
            <a:pPr marL="0" indent="0" eaLnBrk="1" fontAlgn="auto" hangingPunct="1">
              <a:spcAft>
                <a:spcPts val="0"/>
              </a:spcAft>
              <a:buFont typeface="Arial" pitchFamily="34" charset="0"/>
              <a:buNone/>
              <a:defRPr/>
            </a:pPr>
            <a:r>
              <a:rPr lang="pt-BR" dirty="0" smtClean="0">
                <a:solidFill>
                  <a:srgbClr val="FFFF00"/>
                </a:solidFill>
              </a:rPr>
              <a:t>Para nós: </a:t>
            </a:r>
          </a:p>
          <a:p>
            <a:pPr marL="0" indent="0" eaLnBrk="1" fontAlgn="auto" hangingPunct="1">
              <a:spcAft>
                <a:spcPts val="0"/>
              </a:spcAft>
              <a:buFont typeface="Arial" pitchFamily="34" charset="0"/>
              <a:buNone/>
              <a:defRPr/>
            </a:pPr>
            <a:r>
              <a:rPr lang="pt-BR" dirty="0" smtClean="0">
                <a:solidFill>
                  <a:srgbClr val="FFFF00"/>
                </a:solidFill>
              </a:rPr>
              <a:t>Examinai tudo; abraçai o que for bom.</a:t>
            </a:r>
          </a:p>
          <a:p>
            <a:pPr marL="0" indent="0" algn="r" eaLnBrk="1" fontAlgn="auto" hangingPunct="1">
              <a:spcAft>
                <a:spcPts val="0"/>
              </a:spcAft>
              <a:buFont typeface="Arial" pitchFamily="34" charset="0"/>
              <a:buNone/>
              <a:defRPr/>
            </a:pPr>
            <a:r>
              <a:rPr lang="pt-BR" sz="1800" dirty="0" smtClean="0">
                <a:solidFill>
                  <a:srgbClr val="FFFF00"/>
                </a:solidFill>
              </a:rPr>
              <a:t>I Tessalonicenses, 5:21</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3"/>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par>
                          <p:cTn id="10" fill="hold">
                            <p:stCondLst>
                              <p:cond delay="1000"/>
                            </p:stCondLst>
                            <p:childTnLst>
                              <p:par>
                                <p:cTn id="11" presetID="29" presetClass="entr" presetSubtype="0" fill="hold" grpId="0" nodeType="afterEffect">
                                  <p:stCondLst>
                                    <p:cond delay="0"/>
                                  </p:stCondLst>
                                  <p:childTnLst>
                                    <p:set>
                                      <p:cBhvr>
                                        <p:cTn id="12" dur="1" fill="hold">
                                          <p:stCondLst>
                                            <p:cond delay="0"/>
                                          </p:stCondLst>
                                        </p:cTn>
                                        <p:tgtEl>
                                          <p:spTgt spid="3">
                                            <p:bg/>
                                          </p:spTgt>
                                        </p:tgtEl>
                                        <p:attrNameLst>
                                          <p:attrName>style.visibility</p:attrName>
                                        </p:attrNameLst>
                                      </p:cBhvr>
                                      <p:to>
                                        <p:strVal val="visible"/>
                                      </p:to>
                                    </p:set>
                                    <p:anim calcmode="lin" valueType="num">
                                      <p:cBhvr>
                                        <p:cTn id="13" dur="1000" fill="hold"/>
                                        <p:tgtEl>
                                          <p:spTgt spid="3">
                                            <p:bg/>
                                          </p:spTgt>
                                        </p:tgtEl>
                                        <p:attrNameLst>
                                          <p:attrName>ppt_x</p:attrName>
                                        </p:attrNameLst>
                                      </p:cBhvr>
                                      <p:tavLst>
                                        <p:tav tm="0">
                                          <p:val>
                                            <p:strVal val="#ppt_x-.2"/>
                                          </p:val>
                                        </p:tav>
                                        <p:tav tm="100000">
                                          <p:val>
                                            <p:strVal val="#ppt_x"/>
                                          </p:val>
                                        </p:tav>
                                      </p:tavLst>
                                    </p:anim>
                                    <p:anim calcmode="lin" valueType="num">
                                      <p:cBhvr>
                                        <p:cTn id="14" dur="1000" fill="hold"/>
                                        <p:tgtEl>
                                          <p:spTgt spid="3">
                                            <p:bg/>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3">
                                            <p:bg/>
                                          </p:spTgt>
                                        </p:tgtEl>
                                      </p:cBhvr>
                                    </p:animEffect>
                                  </p:childTnLst>
                                </p:cTn>
                              </p:par>
                              <p:par>
                                <p:cTn id="16" presetID="29" presetClass="entr" presetSubtype="0" fill="hold" grpId="0" nodeType="with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 calcmode="lin" valueType="num">
                                      <p:cBhvr>
                                        <p:cTn id="18" dur="1000" fill="hold"/>
                                        <p:tgtEl>
                                          <p:spTgt spid="3">
                                            <p:txEl>
                                              <p:pRg st="0" end="0"/>
                                            </p:txEl>
                                          </p:spTgt>
                                        </p:tgtEl>
                                        <p:attrNameLst>
                                          <p:attrName>ppt_x</p:attrName>
                                        </p:attrNameLst>
                                      </p:cBhvr>
                                      <p:tavLst>
                                        <p:tav tm="0">
                                          <p:val>
                                            <p:strVal val="#ppt_x-.2"/>
                                          </p:val>
                                        </p:tav>
                                        <p:tav tm="100000">
                                          <p:val>
                                            <p:strVal val="#ppt_x"/>
                                          </p:val>
                                        </p:tav>
                                      </p:tavLst>
                                    </p:anim>
                                    <p:anim calcmode="lin" valueType="num">
                                      <p:cBhvr>
                                        <p:cTn id="19" dur="1000" fill="hold"/>
                                        <p:tgtEl>
                                          <p:spTgt spid="3">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20" dur="1000"/>
                                        <p:tgtEl>
                                          <p:spTgt spid="3">
                                            <p:txEl>
                                              <p:pRg st="0" end="0"/>
                                            </p:txEl>
                                          </p:spTgt>
                                        </p:tgtEl>
                                      </p:cBhvr>
                                    </p:animEffect>
                                  </p:childTnLst>
                                </p:cTn>
                              </p:par>
                              <p:par>
                                <p:cTn id="21" presetID="29" presetClass="entr" presetSubtype="0" fill="hold" grpId="0" nodeType="with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calcmode="lin" valueType="num">
                                      <p:cBhvr>
                                        <p:cTn id="23" dur="1000" fill="hold"/>
                                        <p:tgtEl>
                                          <p:spTgt spid="3">
                                            <p:txEl>
                                              <p:pRg st="1" end="1"/>
                                            </p:txEl>
                                          </p:spTgt>
                                        </p:tgtEl>
                                        <p:attrNameLst>
                                          <p:attrName>ppt_x</p:attrName>
                                        </p:attrNameLst>
                                      </p:cBhvr>
                                      <p:tavLst>
                                        <p:tav tm="0">
                                          <p:val>
                                            <p:strVal val="#ppt_x-.2"/>
                                          </p:val>
                                        </p:tav>
                                        <p:tav tm="100000">
                                          <p:val>
                                            <p:strVal val="#ppt_x"/>
                                          </p:val>
                                        </p:tav>
                                      </p:tavLst>
                                    </p:anim>
                                    <p:anim calcmode="lin" valueType="num">
                                      <p:cBhvr>
                                        <p:cTn id="24" dur="1000" fill="hold"/>
                                        <p:tgtEl>
                                          <p:spTgt spid="3">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25" dur="1000"/>
                                        <p:tgtEl>
                                          <p:spTgt spid="3">
                                            <p:txEl>
                                              <p:pRg st="1" end="1"/>
                                            </p:txEl>
                                          </p:spTgt>
                                        </p:tgtEl>
                                      </p:cBhvr>
                                    </p:animEffect>
                                  </p:childTnLst>
                                </p:cTn>
                              </p:par>
                              <p:par>
                                <p:cTn id="26" presetID="29" presetClass="entr" presetSubtype="0" fill="hold" grpId="0" nodeType="with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 calcmode="lin" valueType="num">
                                      <p:cBhvr>
                                        <p:cTn id="28" dur="1000" fill="hold"/>
                                        <p:tgtEl>
                                          <p:spTgt spid="3">
                                            <p:txEl>
                                              <p:pRg st="2" end="2"/>
                                            </p:txEl>
                                          </p:spTgt>
                                        </p:tgtEl>
                                        <p:attrNameLst>
                                          <p:attrName>ppt_x</p:attrName>
                                        </p:attrNameLst>
                                      </p:cBhvr>
                                      <p:tavLst>
                                        <p:tav tm="0">
                                          <p:val>
                                            <p:strVal val="#ppt_x-.2"/>
                                          </p:val>
                                        </p:tav>
                                        <p:tav tm="100000">
                                          <p:val>
                                            <p:strVal val="#ppt_x"/>
                                          </p:val>
                                        </p:tav>
                                      </p:tavLst>
                                    </p:anim>
                                    <p:anim calcmode="lin" valueType="num">
                                      <p:cBhvr>
                                        <p:cTn id="29" dur="1000" fill="hold"/>
                                        <p:tgtEl>
                                          <p:spTgt spid="3">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30"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theme/theme1.xml><?xml version="1.0" encoding="utf-8"?>
<a:theme xmlns:a="http://schemas.openxmlformats.org/drawingml/2006/main" name="Tema do Office">
  <a:themeElements>
    <a:clrScheme name="Personalizada 5">
      <a:dk1>
        <a:sysClr val="windowText" lastClr="000000"/>
      </a:dk1>
      <a:lt1>
        <a:sysClr val="window" lastClr="FFFFFF"/>
      </a:lt1>
      <a:dk2>
        <a:srgbClr val="5A6378"/>
      </a:dk2>
      <a:lt2>
        <a:srgbClr val="D4D4D6"/>
      </a:lt2>
      <a:accent1>
        <a:srgbClr val="B481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fontScheme name="Aspecto">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556</TotalTime>
  <Words>914</Words>
  <Application>Microsoft Office PowerPoint</Application>
  <PresentationFormat>Apresentação na tela (4:3)</PresentationFormat>
  <Paragraphs>63</Paragraphs>
  <Slides>30</Slides>
  <Notes>0</Notes>
  <HiddenSlides>0</HiddenSlides>
  <MMClips>0</MMClips>
  <ScaleCrop>false</ScaleCrop>
  <HeadingPairs>
    <vt:vector size="4" baseType="variant">
      <vt:variant>
        <vt:lpstr>Tema</vt:lpstr>
      </vt:variant>
      <vt:variant>
        <vt:i4>1</vt:i4>
      </vt:variant>
      <vt:variant>
        <vt:lpstr>Títulos de slides</vt:lpstr>
      </vt:variant>
      <vt:variant>
        <vt:i4>30</vt:i4>
      </vt:variant>
    </vt:vector>
  </HeadingPairs>
  <TitlesOfParts>
    <vt:vector size="31" baseType="lpstr">
      <vt:lpstr>Tema do Office</vt:lpstr>
      <vt:lpstr>Inter-Regional 2017</vt:lpstr>
      <vt:lpstr>CONSCIÊNCIA ESPÍRITA</vt:lpstr>
      <vt:lpstr>Apresentação do PowerPoint</vt:lpstr>
      <vt:lpstr>Mensagem Norteadora Advertências aos Espíritas</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Compromisso com a Verdade</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Critérios para divulgação:</vt:lpstr>
      <vt:lpstr>Apresentação do PowerPoint</vt:lpstr>
      <vt:lpstr>CAPA e ILUSTRAÇÕES</vt:lpstr>
      <vt:lpstr>QUALIDADE DE APRESENTAÇÃO</vt:lpstr>
      <vt:lpstr>LEMBRETE FINAL:</vt:lpstr>
    </vt:vector>
  </TitlesOfParts>
  <Company>particular</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Odete</dc:creator>
  <cp:lastModifiedBy>mary</cp:lastModifiedBy>
  <cp:revision>70</cp:revision>
  <dcterms:created xsi:type="dcterms:W3CDTF">2009-04-20T14:06:04Z</dcterms:created>
  <dcterms:modified xsi:type="dcterms:W3CDTF">2018-03-26T12:21:25Z</dcterms:modified>
</cp:coreProperties>
</file>