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0" r:id="rId9"/>
    <p:sldId id="264" r:id="rId10"/>
  </p:sldIdLst>
  <p:sldSz cx="13004800" cy="97536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3E231A"/>
        </a:solidFill>
        <a:effectLst/>
        <a:uFillTx/>
        <a:latin typeface="+mn-lt"/>
        <a:ea typeface="+mn-ea"/>
        <a:cs typeface="+mn-cs"/>
        <a:sym typeface="Papyrus"/>
      </a:defRPr>
    </a:lvl1pPr>
    <a:lvl2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3E231A"/>
        </a:solidFill>
        <a:effectLst/>
        <a:uFillTx/>
        <a:latin typeface="+mn-lt"/>
        <a:ea typeface="+mn-ea"/>
        <a:cs typeface="+mn-cs"/>
        <a:sym typeface="Papyrus"/>
      </a:defRPr>
    </a:lvl2pPr>
    <a:lvl3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3E231A"/>
        </a:solidFill>
        <a:effectLst/>
        <a:uFillTx/>
        <a:latin typeface="+mn-lt"/>
        <a:ea typeface="+mn-ea"/>
        <a:cs typeface="+mn-cs"/>
        <a:sym typeface="Papyrus"/>
      </a:defRPr>
    </a:lvl3pPr>
    <a:lvl4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3E231A"/>
        </a:solidFill>
        <a:effectLst/>
        <a:uFillTx/>
        <a:latin typeface="+mn-lt"/>
        <a:ea typeface="+mn-ea"/>
        <a:cs typeface="+mn-cs"/>
        <a:sym typeface="Papyrus"/>
      </a:defRPr>
    </a:lvl4pPr>
    <a:lvl5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3E231A"/>
        </a:solidFill>
        <a:effectLst/>
        <a:uFillTx/>
        <a:latin typeface="+mn-lt"/>
        <a:ea typeface="+mn-ea"/>
        <a:cs typeface="+mn-cs"/>
        <a:sym typeface="Papyrus"/>
      </a:defRPr>
    </a:lvl5pPr>
    <a:lvl6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3E231A"/>
        </a:solidFill>
        <a:effectLst/>
        <a:uFillTx/>
        <a:latin typeface="+mn-lt"/>
        <a:ea typeface="+mn-ea"/>
        <a:cs typeface="+mn-cs"/>
        <a:sym typeface="Papyrus"/>
      </a:defRPr>
    </a:lvl6pPr>
    <a:lvl7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3E231A"/>
        </a:solidFill>
        <a:effectLst/>
        <a:uFillTx/>
        <a:latin typeface="+mn-lt"/>
        <a:ea typeface="+mn-ea"/>
        <a:cs typeface="+mn-cs"/>
        <a:sym typeface="Papyrus"/>
      </a:defRPr>
    </a:lvl7pPr>
    <a:lvl8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3E231A"/>
        </a:solidFill>
        <a:effectLst/>
        <a:uFillTx/>
        <a:latin typeface="+mn-lt"/>
        <a:ea typeface="+mn-ea"/>
        <a:cs typeface="+mn-cs"/>
        <a:sym typeface="Papyrus"/>
      </a:defRPr>
    </a:lvl8pPr>
    <a:lvl9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3E231A"/>
        </a:solidFill>
        <a:effectLst/>
        <a:uFillTx/>
        <a:latin typeface="+mn-lt"/>
        <a:ea typeface="+mn-ea"/>
        <a:cs typeface="+mn-cs"/>
        <a:sym typeface="Papyru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3072" userDrawn="1">
          <p15:clr>
            <a:srgbClr val="A4A3A4"/>
          </p15:clr>
        </p15:guide>
        <p15:guide id="2" pos="4096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inor">
          <a:srgbClr val="3E231A"/>
        </a:fontRef>
        <a:srgbClr val="3E231A"/>
      </a:tcTxStyle>
      <a:tcStyle>
        <a:tcBdr>
          <a:left>
            <a:ln w="12700" cap="flat">
              <a:solidFill>
                <a:srgbClr val="3E231A"/>
              </a:solidFill>
              <a:prstDash val="solid"/>
              <a:miter lim="400000"/>
            </a:ln>
          </a:left>
          <a:right>
            <a:ln w="12700" cap="flat">
              <a:solidFill>
                <a:srgbClr val="3E231A"/>
              </a:solidFill>
              <a:prstDash val="solid"/>
              <a:miter lim="400000"/>
            </a:ln>
          </a:right>
          <a:top>
            <a:ln w="12700" cap="flat">
              <a:solidFill>
                <a:srgbClr val="3E231A"/>
              </a:solidFill>
              <a:prstDash val="solid"/>
              <a:miter lim="400000"/>
            </a:ln>
          </a:top>
          <a:bottom>
            <a:ln w="12700" cap="flat">
              <a:solidFill>
                <a:srgbClr val="3E231A"/>
              </a:solidFill>
              <a:prstDash val="solid"/>
              <a:miter lim="400000"/>
            </a:ln>
          </a:bottom>
          <a:insideH>
            <a:ln w="12700" cap="flat">
              <a:solidFill>
                <a:srgbClr val="3E231A"/>
              </a:solidFill>
              <a:prstDash val="solid"/>
              <a:miter lim="400000"/>
            </a:ln>
          </a:insideH>
          <a:insideV>
            <a:ln w="12700" cap="flat">
              <a:solidFill>
                <a:srgbClr val="3E231A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FFEBD2">
              <a:alpha val="48000"/>
            </a:srgbClr>
          </a:solidFill>
        </a:fill>
      </a:tcStyle>
    </a:band2H>
    <a:firstCol>
      <a:tcTxStyle b="off" i="off">
        <a:fontRef idx="minor">
          <a:srgbClr val="3E231A"/>
        </a:fontRef>
        <a:srgbClr val="3E231A"/>
      </a:tcTxStyle>
      <a:tcStyle>
        <a:tcBdr>
          <a:left>
            <a:ln w="12700" cap="flat">
              <a:solidFill>
                <a:srgbClr val="3E231A"/>
              </a:solidFill>
              <a:prstDash val="solid"/>
              <a:miter lim="400000"/>
            </a:ln>
          </a:left>
          <a:right>
            <a:ln w="12700" cap="flat">
              <a:solidFill>
                <a:srgbClr val="3E231A"/>
              </a:solidFill>
              <a:prstDash val="solid"/>
              <a:miter lim="400000"/>
            </a:ln>
          </a:right>
          <a:top>
            <a:ln w="12700" cap="flat">
              <a:solidFill>
                <a:srgbClr val="3E231A"/>
              </a:solidFill>
              <a:prstDash val="solid"/>
              <a:miter lim="400000"/>
            </a:ln>
          </a:top>
          <a:bottom>
            <a:ln w="12700" cap="flat">
              <a:solidFill>
                <a:srgbClr val="3E231A"/>
              </a:solidFill>
              <a:prstDash val="solid"/>
              <a:miter lim="400000"/>
            </a:ln>
          </a:bottom>
          <a:insideH>
            <a:ln w="12700" cap="flat">
              <a:solidFill>
                <a:srgbClr val="3E231A"/>
              </a:solidFill>
              <a:prstDash val="solid"/>
              <a:miter lim="400000"/>
            </a:ln>
          </a:insideH>
          <a:insideV>
            <a:ln w="12700" cap="flat">
              <a:solidFill>
                <a:srgbClr val="3E231A"/>
              </a:solidFill>
              <a:prstDash val="solid"/>
              <a:miter lim="400000"/>
            </a:ln>
          </a:insideV>
        </a:tcBdr>
        <a:fill>
          <a:solidFill>
            <a:srgbClr val="D6A96F">
              <a:alpha val="48000"/>
            </a:srgbClr>
          </a:solidFill>
        </a:fill>
      </a:tcStyle>
    </a:firstCol>
    <a:lastRow>
      <a:tcTxStyle b="off" i="off">
        <a:fontRef idx="minor">
          <a:srgbClr val="3E231A"/>
        </a:fontRef>
        <a:srgbClr val="3E231A"/>
      </a:tcTxStyle>
      <a:tcStyle>
        <a:tcBdr>
          <a:left>
            <a:ln w="12700" cap="flat">
              <a:solidFill>
                <a:srgbClr val="3E231A"/>
              </a:solidFill>
              <a:prstDash val="solid"/>
              <a:miter lim="400000"/>
            </a:ln>
          </a:left>
          <a:right>
            <a:ln w="12700" cap="flat">
              <a:solidFill>
                <a:srgbClr val="3E231A"/>
              </a:solidFill>
              <a:prstDash val="solid"/>
              <a:miter lim="400000"/>
            </a:ln>
          </a:right>
          <a:top>
            <a:ln w="25400" cap="flat">
              <a:solidFill>
                <a:srgbClr val="3E231A"/>
              </a:solidFill>
              <a:prstDash val="solid"/>
              <a:miter lim="400000"/>
            </a:ln>
          </a:top>
          <a:bottom>
            <a:ln w="12700" cap="flat">
              <a:solidFill>
                <a:srgbClr val="3E231A"/>
              </a:solidFill>
              <a:prstDash val="solid"/>
              <a:miter lim="400000"/>
            </a:ln>
          </a:bottom>
          <a:insideH>
            <a:ln w="12700" cap="flat">
              <a:solidFill>
                <a:srgbClr val="3E231A"/>
              </a:solidFill>
              <a:prstDash val="solid"/>
              <a:miter lim="400000"/>
            </a:ln>
          </a:insideH>
          <a:insideV>
            <a:ln w="12700" cap="flat">
              <a:solidFill>
                <a:srgbClr val="3E231A"/>
              </a:solidFill>
              <a:prstDash val="solid"/>
              <a:miter lim="400000"/>
            </a:ln>
          </a:insideV>
        </a:tcBdr>
        <a:fill>
          <a:solidFill>
            <a:srgbClr val="D6A96F">
              <a:alpha val="48000"/>
            </a:srgbClr>
          </a:solidFill>
        </a:fill>
      </a:tcStyle>
    </a:lastRow>
    <a:firstRow>
      <a:tcTxStyle b="off" i="off">
        <a:fontRef idx="minor">
          <a:srgbClr val="3E231A"/>
        </a:fontRef>
        <a:srgbClr val="3E231A"/>
      </a:tcTxStyle>
      <a:tcStyle>
        <a:tcBdr>
          <a:left>
            <a:ln w="12700" cap="flat">
              <a:solidFill>
                <a:srgbClr val="3E231A"/>
              </a:solidFill>
              <a:prstDash val="solid"/>
              <a:miter lim="400000"/>
            </a:ln>
          </a:left>
          <a:right>
            <a:ln w="12700" cap="flat">
              <a:solidFill>
                <a:srgbClr val="3E231A"/>
              </a:solidFill>
              <a:prstDash val="solid"/>
              <a:miter lim="400000"/>
            </a:ln>
          </a:right>
          <a:top>
            <a:ln w="12700" cap="flat">
              <a:solidFill>
                <a:srgbClr val="3E231A"/>
              </a:solidFill>
              <a:prstDash val="solid"/>
              <a:miter lim="400000"/>
            </a:ln>
          </a:top>
          <a:bottom>
            <a:ln w="25400" cap="flat">
              <a:solidFill>
                <a:srgbClr val="3E231A"/>
              </a:solidFill>
              <a:prstDash val="solid"/>
              <a:miter lim="400000"/>
            </a:ln>
          </a:bottom>
          <a:insideH>
            <a:ln w="12700" cap="flat">
              <a:solidFill>
                <a:srgbClr val="3E231A"/>
              </a:solidFill>
              <a:prstDash val="solid"/>
              <a:miter lim="400000"/>
            </a:ln>
          </a:insideH>
          <a:insideV>
            <a:ln w="12700" cap="flat">
              <a:solidFill>
                <a:srgbClr val="3E231A"/>
              </a:solidFill>
              <a:prstDash val="solid"/>
              <a:miter lim="400000"/>
            </a:ln>
          </a:insideV>
        </a:tcBdr>
        <a:fill>
          <a:solidFill>
            <a:srgbClr val="D6A96F">
              <a:alpha val="48000"/>
            </a:srgbClr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3E231A"/>
        </a:fontRef>
        <a:srgbClr val="3E231A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3E231A"/>
              </a:solidFill>
              <a:prstDash val="solid"/>
              <a:miter lim="400000"/>
            </a:ln>
          </a:top>
          <a:bottom>
            <a:ln w="12700" cap="flat">
              <a:solidFill>
                <a:srgbClr val="3E231A"/>
              </a:solidFill>
              <a:prstDash val="solid"/>
              <a:miter lim="400000"/>
            </a:ln>
          </a:bottom>
          <a:insideH>
            <a:ln w="12700" cap="flat">
              <a:solidFill>
                <a:srgbClr val="3E231A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76654F">
              <a:alpha val="20000"/>
            </a:srgbClr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3E231A"/>
              </a:solidFill>
              <a:prstDash val="solid"/>
              <a:miter lim="400000"/>
            </a:ln>
          </a:left>
          <a:right>
            <a:ln w="12700" cap="flat">
              <a:solidFill>
                <a:srgbClr val="3E231A"/>
              </a:solidFill>
              <a:prstDash val="solid"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solidFill>
                <a:srgbClr val="3E231A"/>
              </a:solidFill>
              <a:prstDash val="solid"/>
              <a:miter lim="400000"/>
            </a:ln>
          </a:insideV>
        </a:tcBdr>
        <a:fill>
          <a:solidFill>
            <a:srgbClr val="9BA7B4">
              <a:alpha val="90000"/>
            </a:srgbClr>
          </a:solidFill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3E231A"/>
              </a:solidFill>
              <a:prstDash val="solid"/>
              <a:miter lim="400000"/>
            </a:ln>
          </a:top>
          <a:bottom>
            <a:ln w="12700" cap="flat">
              <a:solidFill>
                <a:srgbClr val="3E231A"/>
              </a:solidFill>
              <a:prstDash val="solid"/>
              <a:miter lim="400000"/>
            </a:ln>
          </a:bottom>
          <a:insideH>
            <a:ln w="12700" cap="flat">
              <a:solidFill>
                <a:srgbClr val="3E231A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6F8B9E">
              <a:alpha val="90000"/>
            </a:srgbClr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3E231A"/>
              </a:solidFill>
              <a:prstDash val="solid"/>
              <a:miter lim="400000"/>
            </a:ln>
          </a:top>
          <a:bottom>
            <a:ln w="12700" cap="flat">
              <a:solidFill>
                <a:srgbClr val="3E231A"/>
              </a:solidFill>
              <a:prstDash val="solid"/>
              <a:miter lim="400000"/>
            </a:ln>
          </a:bottom>
          <a:insideH>
            <a:ln w="12700" cap="flat">
              <a:solidFill>
                <a:srgbClr val="3E231A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6F8B9E">
              <a:alpha val="90000"/>
            </a:srgbClr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3E231A"/>
        </a:fontRef>
        <a:srgbClr val="3E231A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3D231A"/>
              </a:solidFill>
              <a:prstDash val="solid"/>
              <a:miter lim="400000"/>
            </a:ln>
          </a:top>
          <a:bottom>
            <a:ln w="12700" cap="flat">
              <a:solidFill>
                <a:srgbClr val="3D231A"/>
              </a:solidFill>
              <a:prstDash val="solid"/>
              <a:miter lim="400000"/>
            </a:ln>
          </a:bottom>
          <a:insideH>
            <a:ln w="12700" cap="flat">
              <a:solidFill>
                <a:srgbClr val="3D231A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B1A596">
              <a:alpha val="20000"/>
            </a:srgbClr>
          </a:solidFill>
        </a:fill>
      </a:tcStyle>
    </a:band2H>
    <a:firstCol>
      <a:tcTxStyle b="off" i="off">
        <a:fontRef idx="minor">
          <a:srgbClr val="3E231A"/>
        </a:fontRef>
        <a:srgbClr val="3E231A"/>
      </a:tcTxStyle>
      <a:tcStyle>
        <a:tcBdr>
          <a:left>
            <a:ln w="12700" cap="flat">
              <a:solidFill>
                <a:srgbClr val="3D231A"/>
              </a:solidFill>
              <a:prstDash val="solid"/>
              <a:miter lim="400000"/>
            </a:ln>
          </a:left>
          <a:right>
            <a:ln w="12700" cap="flat">
              <a:solidFill>
                <a:srgbClr val="3D231A"/>
              </a:solidFill>
              <a:prstDash val="solid"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BCA581">
              <a:alpha val="50000"/>
            </a:srgbClr>
          </a:solidFill>
        </a:fill>
      </a:tcStyle>
    </a:firstCol>
    <a:lastRow>
      <a:tcTxStyle b="off" i="off">
        <a:fontRef idx="minor">
          <a:srgbClr val="3E231A"/>
        </a:fontRef>
        <a:srgbClr val="3E231A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3D231A"/>
              </a:solidFill>
              <a:prstDash val="solid"/>
              <a:miter lim="400000"/>
            </a:ln>
          </a:top>
          <a:bottom>
            <a:ln w="12700" cap="flat">
              <a:solidFill>
                <a:srgbClr val="3D231A"/>
              </a:solidFill>
              <a:prstDash val="solid"/>
              <a:miter lim="400000"/>
            </a:ln>
          </a:bottom>
          <a:insideH>
            <a:ln w="12700" cap="flat">
              <a:solidFill>
                <a:srgbClr val="3D231A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3D231A"/>
              </a:solidFill>
              <a:prstDash val="solid"/>
              <a:miter lim="400000"/>
            </a:ln>
          </a:top>
          <a:bottom>
            <a:ln w="12700" cap="flat">
              <a:solidFill>
                <a:srgbClr val="3D231A"/>
              </a:solidFill>
              <a:prstDash val="solid"/>
              <a:miter lim="400000"/>
            </a:ln>
          </a:bottom>
          <a:insideH>
            <a:ln w="12700" cap="flat">
              <a:solidFill>
                <a:srgbClr val="3D231A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A56333">
              <a:alpha val="75000"/>
            </a:srgbClr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3E231A"/>
        </a:fontRef>
        <a:srgbClr val="3E231A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3E231A"/>
              </a:solidFill>
              <a:prstDash val="solid"/>
              <a:miter lim="400000"/>
            </a:ln>
          </a:top>
          <a:bottom>
            <a:ln w="12700" cap="flat">
              <a:solidFill>
                <a:srgbClr val="3E231A"/>
              </a:solidFill>
              <a:prstDash val="solid"/>
              <a:miter lim="400000"/>
            </a:ln>
          </a:bottom>
          <a:insideH>
            <a:ln w="12700" cap="flat">
              <a:solidFill>
                <a:srgbClr val="3E231A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C19B68">
              <a:alpha val="50000"/>
            </a:srgbClr>
          </a:solidFill>
        </a:fill>
      </a:tcStyle>
    </a:wholeTbl>
    <a:band2H>
      <a:tcTxStyle/>
      <a:tcStyle>
        <a:tcBdr/>
        <a:fill>
          <a:solidFill>
            <a:srgbClr val="C09B6C">
              <a:alpha val="26000"/>
            </a:srgbClr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3E231A"/>
              </a:solidFill>
              <a:prstDash val="solid"/>
              <a:miter lim="400000"/>
            </a:ln>
          </a:left>
          <a:right>
            <a:ln w="12700" cap="flat">
              <a:solidFill>
                <a:srgbClr val="3E231A"/>
              </a:solidFill>
              <a:prstDash val="solid"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845C39">
              <a:alpha val="80000"/>
            </a:srgbClr>
          </a:solidFill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3E231A"/>
              </a:solidFill>
              <a:prstDash val="solid"/>
              <a:miter lim="400000"/>
            </a:ln>
          </a:top>
          <a:bottom>
            <a:ln w="12700" cap="flat">
              <a:solidFill>
                <a:srgbClr val="3E231A"/>
              </a:solidFill>
              <a:prstDash val="solid"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A77A48">
              <a:alpha val="81000"/>
            </a:srgbClr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3E231A"/>
              </a:solidFill>
              <a:prstDash val="solid"/>
              <a:miter lim="400000"/>
            </a:ln>
          </a:top>
          <a:bottom>
            <a:ln w="12700" cap="flat">
              <a:solidFill>
                <a:srgbClr val="3E231A"/>
              </a:solidFill>
              <a:prstDash val="solid"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633E29">
              <a:alpha val="85000"/>
            </a:srgbClr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3E231A"/>
        </a:fontRef>
        <a:srgbClr val="3E231A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828D8E"/>
              </a:solidFill>
              <a:prstDash val="solid"/>
              <a:miter lim="400000"/>
            </a:ln>
          </a:top>
          <a:bottom>
            <a:ln w="12700" cap="flat">
              <a:solidFill>
                <a:srgbClr val="828D8E"/>
              </a:solidFill>
              <a:prstDash val="solid"/>
              <a:miter lim="400000"/>
            </a:ln>
          </a:bottom>
          <a:insideH>
            <a:ln w="12700" cap="flat">
              <a:solidFill>
                <a:srgbClr val="828D8E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76654F">
              <a:alpha val="20000"/>
            </a:srgbClr>
          </a:solidFill>
        </a:fill>
      </a:tcStyle>
    </a:band2H>
    <a:firstCol>
      <a:tcTxStyle b="off" i="off">
        <a:fontRef idx="minor">
          <a:srgbClr val="3E231A"/>
        </a:fontRef>
        <a:srgbClr val="3E231A"/>
      </a:tcTxStyle>
      <a:tcStyle>
        <a:tcBdr>
          <a:left>
            <a:ln w="12700" cap="flat">
              <a:solidFill>
                <a:srgbClr val="828D8E"/>
              </a:solidFill>
              <a:prstDash val="solid"/>
              <a:miter lim="400000"/>
            </a:ln>
          </a:left>
          <a:right>
            <a:ln w="12700" cap="flat">
              <a:solidFill>
                <a:srgbClr val="828D8E"/>
              </a:solidFill>
              <a:prstDash val="solid"/>
              <a:miter lim="400000"/>
            </a:ln>
          </a:right>
          <a:top>
            <a:ln w="12700" cap="flat">
              <a:solidFill>
                <a:srgbClr val="828D8E"/>
              </a:solidFill>
              <a:prstDash val="solid"/>
              <a:miter lim="400000"/>
            </a:ln>
          </a:top>
          <a:bottom>
            <a:ln w="12700" cap="flat">
              <a:solidFill>
                <a:srgbClr val="828D8E"/>
              </a:solidFill>
              <a:prstDash val="solid"/>
              <a:miter lim="400000"/>
            </a:ln>
          </a:bottom>
          <a:insideH>
            <a:ln w="12700" cap="flat">
              <a:solidFill>
                <a:srgbClr val="828D8E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DFD8">
              <a:alpha val="61000"/>
            </a:srgbClr>
          </a:solidFill>
        </a:fill>
      </a:tcStyle>
    </a:firstCol>
    <a:lastRow>
      <a:tcTxStyle b="off" i="off">
        <a:fontRef idx="minor">
          <a:srgbClr val="3E231A"/>
        </a:fontRef>
        <a:srgbClr val="3E231A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828D8E"/>
              </a:solidFill>
              <a:prstDash val="solid"/>
              <a:miter lim="400000"/>
            </a:ln>
          </a:top>
          <a:bottom>
            <a:ln w="12700" cap="flat">
              <a:solidFill>
                <a:srgbClr val="828D8E"/>
              </a:solidFill>
              <a:prstDash val="solid"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DFD8">
              <a:alpha val="61000"/>
            </a:srgbClr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828D8E"/>
              </a:solidFill>
              <a:prstDash val="solid"/>
              <a:miter lim="400000"/>
            </a:ln>
          </a:top>
          <a:bottom>
            <a:ln w="12700" cap="flat">
              <a:solidFill>
                <a:srgbClr val="828D8E"/>
              </a:solidFill>
              <a:prstDash val="solid"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5D5E5F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232323"/>
        </a:fontRef>
        <a:srgbClr val="232323"/>
      </a:tcTxStyle>
      <a:tcStyle>
        <a:tcBdr>
          <a:left>
            <a:ln w="12700" cap="flat">
              <a:solidFill>
                <a:srgbClr val="83867F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83867F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83867F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83867F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83867F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83867F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76654F">
              <a:alpha val="20000"/>
            </a:srgbClr>
          </a:solidFill>
        </a:fill>
      </a:tcStyle>
    </a:band2H>
    <a:firstCol>
      <a:tcTxStyle b="off" i="off">
        <a:fontRef idx="minor">
          <a:srgbClr val="232323"/>
        </a:fontRef>
        <a:srgbClr val="232323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solidFill>
                <a:srgbClr val="3E231A"/>
              </a:solidFill>
              <a:prstDash val="solid"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firstCol>
    <a:lastRow>
      <a:tcTxStyle b="off" i="off">
        <a:fontRef idx="minor">
          <a:srgbClr val="232323"/>
        </a:fontRef>
        <a:srgbClr val="232323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3E231A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lastRow>
    <a:firstRow>
      <a:tcTxStyle b="off" i="off">
        <a:fontRef idx="minor">
          <a:srgbClr val="232323"/>
        </a:fontRef>
        <a:srgbClr val="232323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solidFill>
                <a:srgbClr val="3E231A"/>
              </a:solidFill>
              <a:prstDash val="solid"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08"/>
    <p:restoredTop sz="94608"/>
  </p:normalViewPr>
  <p:slideViewPr>
    <p:cSldViewPr snapToGrid="0" snapToObjects="1">
      <p:cViewPr>
        <p:scale>
          <a:sx n="60" d="100"/>
          <a:sy n="60" d="100"/>
        </p:scale>
        <p:origin x="-408" y="30"/>
      </p:cViewPr>
      <p:guideLst>
        <p:guide orient="horz" pos="3072"/>
        <p:guide pos="4096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17" name="Shape 117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576688560"/>
      </p:ext>
    </p:extLst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ítulo e Sub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o do Título"/>
          <p:cNvSpPr txBox="1">
            <a:spLocks noGrp="1"/>
          </p:cNvSpPr>
          <p:nvPr>
            <p:ph type="title"/>
          </p:nvPr>
        </p:nvSpPr>
        <p:spPr>
          <a:xfrm>
            <a:off x="1270000" y="1524000"/>
            <a:ext cx="10464800" cy="3467100"/>
          </a:xfrm>
          <a:prstGeom prst="rect">
            <a:avLst/>
          </a:prstGeom>
        </p:spPr>
        <p:txBody>
          <a:bodyPr anchor="b"/>
          <a:lstStyle>
            <a:lvl1pPr algn="ctr">
              <a:defRPr>
                <a:latin typeface="Monotype Corsiva" panose="03010101010201010101" pitchFamily="66" charset="0"/>
              </a:defRPr>
            </a:lvl1pPr>
          </a:lstStyle>
          <a:p>
            <a:r>
              <a:rPr dirty="0" err="1"/>
              <a:t>Texto</a:t>
            </a:r>
            <a:r>
              <a:rPr dirty="0"/>
              <a:t> do </a:t>
            </a:r>
            <a:r>
              <a:rPr dirty="0" err="1"/>
              <a:t>Título</a:t>
            </a:r>
            <a:endParaRPr dirty="0"/>
          </a:p>
        </p:txBody>
      </p:sp>
      <p:sp>
        <p:nvSpPr>
          <p:cNvPr id="12" name="Nível de Corpo Um…"/>
          <p:cNvSpPr txBox="1">
            <a:spLocks noGrp="1"/>
          </p:cNvSpPr>
          <p:nvPr>
            <p:ph type="body" sz="quarter" idx="1"/>
          </p:nvPr>
        </p:nvSpPr>
        <p:spPr>
          <a:xfrm>
            <a:off x="1270000" y="5181600"/>
            <a:ext cx="10464800" cy="14605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3600">
                <a:latin typeface="Monotype Corsiva" panose="03010101010201010101" pitchFamily="66" charset="0"/>
              </a:defRPr>
            </a:lvl1pPr>
            <a:lvl2pPr marL="0" indent="0" algn="ctr">
              <a:spcBef>
                <a:spcPts val="0"/>
              </a:spcBef>
              <a:buSzTx/>
              <a:buNone/>
              <a:defRPr sz="3600">
                <a:latin typeface="Monotype Corsiva" panose="03010101010201010101" pitchFamily="66" charset="0"/>
              </a:defRPr>
            </a:lvl2pPr>
            <a:lvl3pPr marL="0" indent="0" algn="ctr">
              <a:spcBef>
                <a:spcPts val="0"/>
              </a:spcBef>
              <a:buSzTx/>
              <a:buNone/>
              <a:defRPr sz="3600">
                <a:latin typeface="Monotype Corsiva" panose="03010101010201010101" pitchFamily="66" charset="0"/>
              </a:defRPr>
            </a:lvl3pPr>
            <a:lvl4pPr marL="0" indent="0" algn="ctr">
              <a:spcBef>
                <a:spcPts val="0"/>
              </a:spcBef>
              <a:buSzTx/>
              <a:buNone/>
              <a:defRPr sz="3600">
                <a:latin typeface="Monotype Corsiva" panose="03010101010201010101" pitchFamily="66" charset="0"/>
              </a:defRPr>
            </a:lvl4pPr>
            <a:lvl5pPr marL="0" indent="0" algn="ctr">
              <a:spcBef>
                <a:spcPts val="0"/>
              </a:spcBef>
              <a:buSzTx/>
              <a:buNone/>
              <a:defRPr sz="3600">
                <a:latin typeface="Monotype Corsiva" panose="03010101010201010101" pitchFamily="66" charset="0"/>
              </a:defRPr>
            </a:lvl5pPr>
          </a:lstStyle>
          <a:p>
            <a:r>
              <a:rPr dirty="0" err="1"/>
              <a:t>Nível</a:t>
            </a:r>
            <a:r>
              <a:rPr dirty="0"/>
              <a:t> de </a:t>
            </a:r>
            <a:r>
              <a:rPr dirty="0" err="1"/>
              <a:t>Corpo</a:t>
            </a:r>
            <a:r>
              <a:rPr dirty="0"/>
              <a:t> Um</a:t>
            </a:r>
          </a:p>
          <a:p>
            <a:pPr lvl="1"/>
            <a:r>
              <a:rPr dirty="0" err="1"/>
              <a:t>Nível</a:t>
            </a:r>
            <a:r>
              <a:rPr dirty="0"/>
              <a:t> de </a:t>
            </a:r>
            <a:r>
              <a:rPr dirty="0" err="1"/>
              <a:t>Corpo</a:t>
            </a:r>
            <a:r>
              <a:rPr dirty="0"/>
              <a:t> </a:t>
            </a:r>
            <a:r>
              <a:rPr dirty="0" err="1"/>
              <a:t>Dois</a:t>
            </a:r>
            <a:endParaRPr dirty="0"/>
          </a:p>
          <a:p>
            <a:pPr lvl="2"/>
            <a:r>
              <a:rPr dirty="0" err="1"/>
              <a:t>Nível</a:t>
            </a:r>
            <a:r>
              <a:rPr dirty="0"/>
              <a:t> de </a:t>
            </a:r>
            <a:r>
              <a:rPr dirty="0" err="1"/>
              <a:t>Corpo</a:t>
            </a:r>
            <a:r>
              <a:rPr dirty="0"/>
              <a:t> </a:t>
            </a:r>
            <a:r>
              <a:rPr dirty="0" err="1"/>
              <a:t>Três</a:t>
            </a:r>
            <a:endParaRPr dirty="0"/>
          </a:p>
          <a:p>
            <a:pPr lvl="3"/>
            <a:r>
              <a:rPr dirty="0" err="1"/>
              <a:t>Nível</a:t>
            </a:r>
            <a:r>
              <a:rPr dirty="0"/>
              <a:t> de </a:t>
            </a:r>
            <a:r>
              <a:rPr dirty="0" err="1"/>
              <a:t>Corpo</a:t>
            </a:r>
            <a:r>
              <a:rPr dirty="0"/>
              <a:t> Quatro</a:t>
            </a:r>
          </a:p>
          <a:p>
            <a:pPr lvl="4"/>
            <a:r>
              <a:rPr dirty="0" err="1"/>
              <a:t>Nível</a:t>
            </a:r>
            <a:r>
              <a:rPr dirty="0"/>
              <a:t> de </a:t>
            </a:r>
            <a:r>
              <a:rPr dirty="0" err="1"/>
              <a:t>Corpo</a:t>
            </a:r>
            <a:r>
              <a:rPr dirty="0"/>
              <a:t> Cinco</a:t>
            </a:r>
          </a:p>
        </p:txBody>
      </p:sp>
      <p:sp>
        <p:nvSpPr>
          <p:cNvPr id="13" name="Número do Slide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Foto - 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Imagem"/>
          <p:cNvSpPr>
            <a:spLocks noGrp="1"/>
          </p:cNvSpPr>
          <p:nvPr>
            <p:ph type="pic" idx="13"/>
          </p:nvPr>
        </p:nvSpPr>
        <p:spPr>
          <a:xfrm>
            <a:off x="1574800" y="114300"/>
            <a:ext cx="9855200" cy="6502609"/>
          </a:xfrm>
          <a:prstGeom prst="rect">
            <a:avLst/>
          </a:prstGeom>
          <a:ln w="9525">
            <a:round/>
          </a:ln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21" name="Texto do Título"/>
          <p:cNvSpPr txBox="1">
            <a:spLocks noGrp="1"/>
          </p:cNvSpPr>
          <p:nvPr>
            <p:ph type="title"/>
          </p:nvPr>
        </p:nvSpPr>
        <p:spPr>
          <a:xfrm>
            <a:off x="1270000" y="6680200"/>
            <a:ext cx="10464800" cy="1270000"/>
          </a:xfrm>
          <a:prstGeom prst="rect">
            <a:avLst/>
          </a:prstGeom>
        </p:spPr>
        <p:txBody>
          <a:bodyPr anchor="b"/>
          <a:lstStyle>
            <a:lvl1pPr algn="ctr"/>
          </a:lstStyle>
          <a:p>
            <a:r>
              <a:t>Texto do Título</a:t>
            </a:r>
          </a:p>
        </p:txBody>
      </p:sp>
      <p:sp>
        <p:nvSpPr>
          <p:cNvPr id="22" name="Nível de Corpo Um…"/>
          <p:cNvSpPr txBox="1">
            <a:spLocks noGrp="1"/>
          </p:cNvSpPr>
          <p:nvPr>
            <p:ph type="body" sz="quarter" idx="1"/>
          </p:nvPr>
        </p:nvSpPr>
        <p:spPr>
          <a:xfrm>
            <a:off x="1270000" y="7835900"/>
            <a:ext cx="10464800" cy="14605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3600"/>
            </a:lvl1pPr>
            <a:lvl2pPr marL="0" indent="0" algn="ctr">
              <a:spcBef>
                <a:spcPts val="0"/>
              </a:spcBef>
              <a:buSzTx/>
              <a:buNone/>
              <a:defRPr sz="3600"/>
            </a:lvl2pPr>
            <a:lvl3pPr marL="0" indent="0" algn="ctr">
              <a:spcBef>
                <a:spcPts val="0"/>
              </a:spcBef>
              <a:buSzTx/>
              <a:buNone/>
              <a:defRPr sz="3600"/>
            </a:lvl3pPr>
            <a:lvl4pPr marL="0" indent="0" algn="ctr">
              <a:spcBef>
                <a:spcPts val="0"/>
              </a:spcBef>
              <a:buSzTx/>
              <a:buNone/>
              <a:defRPr sz="3600"/>
            </a:lvl4pPr>
            <a:lvl5pPr marL="0" indent="0" algn="ctr">
              <a:spcBef>
                <a:spcPts val="0"/>
              </a:spcBef>
              <a:buSzTx/>
              <a:buNone/>
              <a:defRPr sz="3600"/>
            </a:lvl5pPr>
          </a:lstStyle>
          <a:p>
            <a:r>
              <a:t>Nível de Corpo Um</a:t>
            </a:r>
          </a:p>
          <a:p>
            <a:pPr lvl="1"/>
            <a:r>
              <a:t>Nível de Corpo Dois</a:t>
            </a:r>
          </a:p>
          <a:p>
            <a:pPr lvl="2"/>
            <a:r>
              <a:t>Nível de Corpo Três</a:t>
            </a:r>
          </a:p>
          <a:p>
            <a:pPr lvl="3"/>
            <a:r>
              <a:t>Nível de Corpo Quatro</a:t>
            </a:r>
          </a:p>
          <a:p>
            <a:pPr lvl="4"/>
            <a:r>
              <a:t>Nível de Corpo Cinco</a:t>
            </a:r>
          </a:p>
        </p:txBody>
      </p:sp>
      <p:sp>
        <p:nvSpPr>
          <p:cNvPr id="23" name="Número do Slide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ítulo - Centr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exto do Título"/>
          <p:cNvSpPr txBox="1">
            <a:spLocks noGrp="1"/>
          </p:cNvSpPr>
          <p:nvPr>
            <p:ph type="title"/>
          </p:nvPr>
        </p:nvSpPr>
        <p:spPr>
          <a:xfrm>
            <a:off x="1270000" y="3289300"/>
            <a:ext cx="10464800" cy="3175000"/>
          </a:xfrm>
          <a:prstGeom prst="rect">
            <a:avLst/>
          </a:prstGeom>
        </p:spPr>
        <p:txBody>
          <a:bodyPr/>
          <a:lstStyle>
            <a:lvl1pPr algn="ctr"/>
          </a:lstStyle>
          <a:p>
            <a:r>
              <a:t>Texto do Título</a:t>
            </a:r>
          </a:p>
        </p:txBody>
      </p:sp>
      <p:sp>
        <p:nvSpPr>
          <p:cNvPr id="31" name="Número do Slide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Foto -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Imagem"/>
          <p:cNvSpPr>
            <a:spLocks noGrp="1"/>
          </p:cNvSpPr>
          <p:nvPr>
            <p:ph type="pic" idx="13"/>
          </p:nvPr>
        </p:nvSpPr>
        <p:spPr>
          <a:xfrm>
            <a:off x="3759200" y="825500"/>
            <a:ext cx="11548692" cy="7620000"/>
          </a:xfrm>
          <a:prstGeom prst="rect">
            <a:avLst/>
          </a:prstGeom>
          <a:ln w="9525">
            <a:round/>
          </a:ln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39" name="Texto do Título"/>
          <p:cNvSpPr txBox="1">
            <a:spLocks noGrp="1"/>
          </p:cNvSpPr>
          <p:nvPr>
            <p:ph type="title"/>
          </p:nvPr>
        </p:nvSpPr>
        <p:spPr>
          <a:xfrm>
            <a:off x="965200" y="1397000"/>
            <a:ext cx="5600700" cy="4038600"/>
          </a:xfrm>
          <a:prstGeom prst="rect">
            <a:avLst/>
          </a:prstGeom>
        </p:spPr>
        <p:txBody>
          <a:bodyPr anchor="b"/>
          <a:lstStyle>
            <a:lvl1pPr algn="ctr">
              <a:defRPr sz="6800"/>
            </a:lvl1pPr>
          </a:lstStyle>
          <a:p>
            <a:r>
              <a:t>Texto do Título</a:t>
            </a:r>
          </a:p>
        </p:txBody>
      </p:sp>
      <p:sp>
        <p:nvSpPr>
          <p:cNvPr id="40" name="Nível de Corpo Um…"/>
          <p:cNvSpPr txBox="1">
            <a:spLocks noGrp="1"/>
          </p:cNvSpPr>
          <p:nvPr>
            <p:ph type="body" sz="quarter" idx="1"/>
          </p:nvPr>
        </p:nvSpPr>
        <p:spPr>
          <a:xfrm>
            <a:off x="965200" y="5448300"/>
            <a:ext cx="5600700" cy="29337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3600"/>
            </a:lvl1pPr>
            <a:lvl2pPr marL="0" indent="0" algn="ctr">
              <a:spcBef>
                <a:spcPts val="0"/>
              </a:spcBef>
              <a:buSzTx/>
              <a:buNone/>
              <a:defRPr sz="3600"/>
            </a:lvl2pPr>
            <a:lvl3pPr marL="0" indent="0" algn="ctr">
              <a:spcBef>
                <a:spcPts val="0"/>
              </a:spcBef>
              <a:buSzTx/>
              <a:buNone/>
              <a:defRPr sz="3600"/>
            </a:lvl3pPr>
            <a:lvl4pPr marL="0" indent="0" algn="ctr">
              <a:spcBef>
                <a:spcPts val="0"/>
              </a:spcBef>
              <a:buSzTx/>
              <a:buNone/>
              <a:defRPr sz="3600"/>
            </a:lvl4pPr>
            <a:lvl5pPr marL="0" indent="0" algn="ctr">
              <a:spcBef>
                <a:spcPts val="0"/>
              </a:spcBef>
              <a:buSzTx/>
              <a:buNone/>
              <a:defRPr sz="3600"/>
            </a:lvl5pPr>
          </a:lstStyle>
          <a:p>
            <a:r>
              <a:t>Nível de Corpo Um</a:t>
            </a:r>
          </a:p>
          <a:p>
            <a:pPr lvl="1"/>
            <a:r>
              <a:t>Nível de Corpo Dois</a:t>
            </a:r>
          </a:p>
          <a:p>
            <a:pPr lvl="2"/>
            <a:r>
              <a:t>Nível de Corpo Três</a:t>
            </a:r>
          </a:p>
          <a:p>
            <a:pPr lvl="3"/>
            <a:r>
              <a:t>Nível de Corpo Quatro</a:t>
            </a:r>
          </a:p>
          <a:p>
            <a:pPr lvl="4"/>
            <a:r>
              <a:t>Nível de Corpo Cinco</a:t>
            </a:r>
          </a:p>
        </p:txBody>
      </p:sp>
      <p:sp>
        <p:nvSpPr>
          <p:cNvPr id="41" name="Número do Slide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ítulo - Superio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Texto do Título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algn="ctr"/>
          </a:lstStyle>
          <a:p>
            <a:r>
              <a:t>Texto do Título</a:t>
            </a:r>
          </a:p>
        </p:txBody>
      </p:sp>
      <p:sp>
        <p:nvSpPr>
          <p:cNvPr id="49" name="Número do Slide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ítulo e Marcado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exto do Título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algn="ctr"/>
          </a:lstStyle>
          <a:p>
            <a:r>
              <a:t>Texto do Título</a:t>
            </a:r>
          </a:p>
        </p:txBody>
      </p:sp>
      <p:sp>
        <p:nvSpPr>
          <p:cNvPr id="57" name="Nível de Corpo Um…"/>
          <p:cNvSpPr txBox="1">
            <a:spLocks noGrp="1"/>
          </p:cNvSpPr>
          <p:nvPr>
            <p:ph type="body" idx="1"/>
          </p:nvPr>
        </p:nvSpPr>
        <p:spPr>
          <a:xfrm>
            <a:off x="1270000" y="2819400"/>
            <a:ext cx="10464800" cy="5842000"/>
          </a:xfrm>
          <a:prstGeom prst="rect">
            <a:avLst/>
          </a:prstGeom>
        </p:spPr>
        <p:txBody>
          <a:bodyPr/>
          <a:lstStyle>
            <a:lvl1pPr>
              <a:buBlip>
                <a:blip r:embed="rId2"/>
              </a:buBlip>
            </a:lvl1pPr>
            <a:lvl2pPr>
              <a:buBlip>
                <a:blip r:embed="rId2"/>
              </a:buBlip>
            </a:lvl2pPr>
            <a:lvl3pPr>
              <a:buBlip>
                <a:blip r:embed="rId2"/>
              </a:buBlip>
            </a:lvl3pPr>
            <a:lvl4pPr>
              <a:buBlip>
                <a:blip r:embed="rId2"/>
              </a:buBlip>
            </a:lvl4pPr>
            <a:lvl5pPr>
              <a:buBlip>
                <a:blip r:embed="rId2"/>
              </a:buBlip>
            </a:lvl5pPr>
          </a:lstStyle>
          <a:p>
            <a:r>
              <a:t>Nível de Corpo Um</a:t>
            </a:r>
          </a:p>
          <a:p>
            <a:pPr lvl="1"/>
            <a:r>
              <a:t>Nível de Corpo Dois</a:t>
            </a:r>
          </a:p>
          <a:p>
            <a:pPr lvl="2"/>
            <a:r>
              <a:t>Nível de Corpo Três</a:t>
            </a:r>
          </a:p>
          <a:p>
            <a:pPr lvl="3"/>
            <a:r>
              <a:t>Nível de Corpo Quatro</a:t>
            </a:r>
          </a:p>
          <a:p>
            <a:pPr lvl="4"/>
            <a:r>
              <a:t>Nível de Corpo Cinco</a:t>
            </a:r>
          </a:p>
        </p:txBody>
      </p:sp>
      <p:sp>
        <p:nvSpPr>
          <p:cNvPr id="58" name="Número do Slide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ítulo, Marcadores e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Imagem"/>
          <p:cNvSpPr>
            <a:spLocks noGrp="1"/>
          </p:cNvSpPr>
          <p:nvPr>
            <p:ph type="pic" sz="half" idx="13"/>
          </p:nvPr>
        </p:nvSpPr>
        <p:spPr>
          <a:xfrm>
            <a:off x="5283200" y="2819400"/>
            <a:ext cx="8565280" cy="5651500"/>
          </a:xfrm>
          <a:prstGeom prst="rect">
            <a:avLst/>
          </a:prstGeom>
          <a:ln w="9525">
            <a:round/>
          </a:ln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66" name="Texto do Título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algn="ctr"/>
          </a:lstStyle>
          <a:p>
            <a:r>
              <a:t>Texto do Título</a:t>
            </a:r>
          </a:p>
        </p:txBody>
      </p:sp>
      <p:sp>
        <p:nvSpPr>
          <p:cNvPr id="67" name="Nível de Corpo Um…"/>
          <p:cNvSpPr txBox="1">
            <a:spLocks noGrp="1"/>
          </p:cNvSpPr>
          <p:nvPr>
            <p:ph type="body" sz="half" idx="1"/>
          </p:nvPr>
        </p:nvSpPr>
        <p:spPr>
          <a:xfrm>
            <a:off x="1270000" y="2819400"/>
            <a:ext cx="5016500" cy="5651500"/>
          </a:xfrm>
          <a:prstGeom prst="rect">
            <a:avLst/>
          </a:prstGeom>
        </p:spPr>
        <p:txBody>
          <a:bodyPr/>
          <a:lstStyle>
            <a:lvl1pPr marL="368300" indent="-368300">
              <a:spcBef>
                <a:spcPts val="2800"/>
              </a:spcBef>
              <a:buBlip>
                <a:blip r:embed="rId2"/>
              </a:buBlip>
              <a:defRPr sz="3000"/>
            </a:lvl1pPr>
            <a:lvl2pPr marL="736600" indent="-368300">
              <a:spcBef>
                <a:spcPts val="2800"/>
              </a:spcBef>
              <a:buBlip>
                <a:blip r:embed="rId2"/>
              </a:buBlip>
              <a:defRPr sz="3000"/>
            </a:lvl2pPr>
            <a:lvl3pPr marL="1104900" indent="-368300">
              <a:spcBef>
                <a:spcPts val="2800"/>
              </a:spcBef>
              <a:buBlip>
                <a:blip r:embed="rId2"/>
              </a:buBlip>
              <a:defRPr sz="3000"/>
            </a:lvl3pPr>
            <a:lvl4pPr marL="1473200" indent="-368300">
              <a:spcBef>
                <a:spcPts val="2800"/>
              </a:spcBef>
              <a:buBlip>
                <a:blip r:embed="rId2"/>
              </a:buBlip>
              <a:defRPr sz="3000"/>
            </a:lvl4pPr>
            <a:lvl5pPr marL="1841500" indent="-368300">
              <a:spcBef>
                <a:spcPts val="2800"/>
              </a:spcBef>
              <a:buBlip>
                <a:blip r:embed="rId2"/>
              </a:buBlip>
              <a:defRPr sz="3000"/>
            </a:lvl5pPr>
          </a:lstStyle>
          <a:p>
            <a:r>
              <a:t>Nível de Corpo Um</a:t>
            </a:r>
          </a:p>
          <a:p>
            <a:pPr lvl="1"/>
            <a:r>
              <a:t>Nível de Corpo Dois</a:t>
            </a:r>
          </a:p>
          <a:p>
            <a:pPr lvl="2"/>
            <a:r>
              <a:t>Nível de Corpo Três</a:t>
            </a:r>
          </a:p>
          <a:p>
            <a:pPr lvl="3"/>
            <a:r>
              <a:t>Nível de Corpo Quatro</a:t>
            </a:r>
          </a:p>
          <a:p>
            <a:pPr lvl="4"/>
            <a:r>
              <a:t>Nível de Corpo Cinco</a:t>
            </a:r>
          </a:p>
        </p:txBody>
      </p:sp>
      <p:sp>
        <p:nvSpPr>
          <p:cNvPr id="68" name="Número do Slide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Marcado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Nível de Corpo Um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>
              <a:buBlip>
                <a:blip r:embed="rId2"/>
              </a:buBlip>
            </a:lvl1pPr>
            <a:lvl2pPr>
              <a:buBlip>
                <a:blip r:embed="rId2"/>
              </a:buBlip>
            </a:lvl2pPr>
            <a:lvl3pPr>
              <a:buBlip>
                <a:blip r:embed="rId2"/>
              </a:buBlip>
            </a:lvl3pPr>
            <a:lvl4pPr>
              <a:buBlip>
                <a:blip r:embed="rId2"/>
              </a:buBlip>
            </a:lvl4pPr>
            <a:lvl5pPr>
              <a:buBlip>
                <a:blip r:embed="rId2"/>
              </a:buBlip>
            </a:lvl5pPr>
          </a:lstStyle>
          <a:p>
            <a:r>
              <a:t>Nível de Corpo Um</a:t>
            </a:r>
          </a:p>
          <a:p>
            <a:pPr lvl="1"/>
            <a:r>
              <a:t>Nível de Corpo Dois</a:t>
            </a:r>
          </a:p>
          <a:p>
            <a:pPr lvl="2"/>
            <a:r>
              <a:t>Nível de Corpo Três</a:t>
            </a:r>
          </a:p>
          <a:p>
            <a:pPr lvl="3"/>
            <a:r>
              <a:t>Nível de Corpo Quatro</a:t>
            </a:r>
          </a:p>
          <a:p>
            <a:pPr lvl="4"/>
            <a:r>
              <a:t>Nível de Corpo Cinco</a:t>
            </a:r>
          </a:p>
        </p:txBody>
      </p:sp>
      <p:sp>
        <p:nvSpPr>
          <p:cNvPr id="76" name="Número do Slide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rês Fo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Imagem"/>
          <p:cNvSpPr>
            <a:spLocks noGrp="1"/>
          </p:cNvSpPr>
          <p:nvPr>
            <p:ph type="pic" sz="quarter" idx="13"/>
          </p:nvPr>
        </p:nvSpPr>
        <p:spPr>
          <a:xfrm>
            <a:off x="7391400" y="762000"/>
            <a:ext cx="4660900" cy="3075332"/>
          </a:xfrm>
          <a:prstGeom prst="rect">
            <a:avLst/>
          </a:prstGeom>
          <a:ln w="9525">
            <a:round/>
          </a:ln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4" name="Imagem"/>
          <p:cNvSpPr>
            <a:spLocks noGrp="1"/>
          </p:cNvSpPr>
          <p:nvPr>
            <p:ph type="pic" sz="half" idx="14"/>
          </p:nvPr>
        </p:nvSpPr>
        <p:spPr>
          <a:xfrm>
            <a:off x="6901631" y="3197028"/>
            <a:ext cx="5380144" cy="8115301"/>
          </a:xfrm>
          <a:prstGeom prst="rect">
            <a:avLst/>
          </a:prstGeom>
          <a:ln w="9525">
            <a:round/>
          </a:ln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5" name="Imagem"/>
          <p:cNvSpPr>
            <a:spLocks noGrp="1"/>
          </p:cNvSpPr>
          <p:nvPr>
            <p:ph type="pic" idx="15"/>
          </p:nvPr>
        </p:nvSpPr>
        <p:spPr>
          <a:xfrm>
            <a:off x="-2291141" y="-26019"/>
            <a:ext cx="12309676" cy="9233763"/>
          </a:xfrm>
          <a:prstGeom prst="rect">
            <a:avLst/>
          </a:prstGeom>
          <a:ln w="9525">
            <a:round/>
          </a:ln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6" name="Número do Slide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it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“Digite uma citação aqui.”"/>
          <p:cNvSpPr txBox="1">
            <a:spLocks noGrp="1"/>
          </p:cNvSpPr>
          <p:nvPr>
            <p:ph type="body" sz="quarter" idx="13"/>
          </p:nvPr>
        </p:nvSpPr>
        <p:spPr>
          <a:xfrm>
            <a:off x="1270000" y="4267200"/>
            <a:ext cx="10464800" cy="850900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</a:lvl1pPr>
          </a:lstStyle>
          <a:p>
            <a:r>
              <a:t>“Digite uma citação aqui.”</a:t>
            </a:r>
          </a:p>
        </p:txBody>
      </p:sp>
      <p:sp>
        <p:nvSpPr>
          <p:cNvPr id="94" name="–Jaime Silveira"/>
          <p:cNvSpPr txBox="1">
            <a:spLocks noGrp="1"/>
          </p:cNvSpPr>
          <p:nvPr>
            <p:ph type="body" sz="quarter" idx="14"/>
          </p:nvPr>
        </p:nvSpPr>
        <p:spPr>
          <a:xfrm>
            <a:off x="1270000" y="6362700"/>
            <a:ext cx="10464800" cy="647700"/>
          </a:xfrm>
          <a:prstGeom prst="rect">
            <a:avLst/>
          </a:prstGeom>
        </p:spPr>
        <p:txBody>
          <a:bodyPr anchor="t"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  <a:defRPr sz="2800"/>
            </a:lvl1pPr>
          </a:lstStyle>
          <a:p>
            <a:r>
              <a:t>–Jaime Silveira</a:t>
            </a:r>
          </a:p>
        </p:txBody>
      </p:sp>
      <p:sp>
        <p:nvSpPr>
          <p:cNvPr id="95" name="Número do Slide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Número do Slide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ível de Corpo Um…"/>
          <p:cNvSpPr txBox="1">
            <a:spLocks noGrp="1"/>
          </p:cNvSpPr>
          <p:nvPr>
            <p:ph type="body" idx="1"/>
          </p:nvPr>
        </p:nvSpPr>
        <p:spPr>
          <a:xfrm>
            <a:off x="1270000" y="1168400"/>
            <a:ext cx="10464800" cy="74168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>
            <a:normAutofit/>
          </a:bodyPr>
          <a:lstStyle>
            <a:lvl1pPr>
              <a:buBlip>
                <a:blip r:embed="rId14"/>
              </a:buBlip>
            </a:lvl1pPr>
            <a:lvl2pPr>
              <a:buBlip>
                <a:blip r:embed="rId14"/>
              </a:buBlip>
            </a:lvl2pPr>
            <a:lvl3pPr>
              <a:buBlip>
                <a:blip r:embed="rId14"/>
              </a:buBlip>
            </a:lvl3pPr>
            <a:lvl4pPr>
              <a:buBlip>
                <a:blip r:embed="rId14"/>
              </a:buBlip>
            </a:lvl4pPr>
            <a:lvl5pPr>
              <a:buBlip>
                <a:blip r:embed="rId14"/>
              </a:buBlip>
            </a:lvl5pPr>
          </a:lstStyle>
          <a:p>
            <a:r>
              <a:t>Nível de Corpo Um</a:t>
            </a:r>
          </a:p>
          <a:p>
            <a:pPr lvl="1"/>
            <a:r>
              <a:t>Nível de Corpo Dois</a:t>
            </a:r>
          </a:p>
          <a:p>
            <a:pPr lvl="2"/>
            <a:r>
              <a:t>Nível de Corpo Três</a:t>
            </a:r>
          </a:p>
          <a:p>
            <a:pPr lvl="3"/>
            <a:r>
              <a:t>Nível de Corpo Quatro</a:t>
            </a:r>
          </a:p>
          <a:p>
            <a:pPr lvl="4"/>
            <a:r>
              <a:t>Nível de Corpo Cinco</a:t>
            </a:r>
          </a:p>
        </p:txBody>
      </p:sp>
      <p:sp>
        <p:nvSpPr>
          <p:cNvPr id="3" name="Texto do Título"/>
          <p:cNvSpPr txBox="1">
            <a:spLocks noGrp="1"/>
          </p:cNvSpPr>
          <p:nvPr>
            <p:ph type="title"/>
          </p:nvPr>
        </p:nvSpPr>
        <p:spPr>
          <a:xfrm>
            <a:off x="1270000" y="635000"/>
            <a:ext cx="10464800" cy="21082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>
            <a:normAutofit/>
          </a:bodyPr>
          <a:lstStyle/>
          <a:p>
            <a:r>
              <a:t>Texto do Título</a:t>
            </a:r>
          </a:p>
        </p:txBody>
      </p:sp>
      <p:sp>
        <p:nvSpPr>
          <p:cNvPr id="4" name="Número do Slide"/>
          <p:cNvSpPr txBox="1">
            <a:spLocks noGrp="1"/>
          </p:cNvSpPr>
          <p:nvPr>
            <p:ph type="sldNum" sz="quarter" idx="2"/>
          </p:nvPr>
        </p:nvSpPr>
        <p:spPr>
          <a:xfrm>
            <a:off x="6337299" y="9296399"/>
            <a:ext cx="323479" cy="457201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 anchor="b">
            <a:spAutoFit/>
          </a:bodyPr>
          <a:lstStyle>
            <a:lvl1pPr>
              <a:defRPr sz="1800"/>
            </a:lvl1pPr>
          </a:lstStyle>
          <a:p>
            <a:fld id="{86CB4B4D-7CA3-9044-876B-883B54F8677D}" type="slidenum">
              <a:t>‹nº›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60" r:id="rId11"/>
  </p:sldLayoutIdLst>
  <p:transition spd="med"/>
  <p:txStyles>
    <p:titleStyle>
      <a:lvl1pPr marL="0" marR="0" indent="0" algn="l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7200" b="0" i="0" u="none" strike="noStrike" cap="none" spc="0" baseline="0">
          <a:solidFill>
            <a:srgbClr val="3E231A"/>
          </a:solidFill>
          <a:uFillTx/>
          <a:latin typeface="+mn-lt"/>
          <a:ea typeface="+mn-ea"/>
          <a:cs typeface="+mn-cs"/>
          <a:sym typeface="Papyrus"/>
        </a:defRPr>
      </a:lvl1pPr>
      <a:lvl2pPr marL="0" marR="0" indent="0" algn="l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7200" b="0" i="0" u="none" strike="noStrike" cap="none" spc="0" baseline="0">
          <a:solidFill>
            <a:srgbClr val="3E231A"/>
          </a:solidFill>
          <a:uFillTx/>
          <a:latin typeface="+mn-lt"/>
          <a:ea typeface="+mn-ea"/>
          <a:cs typeface="+mn-cs"/>
          <a:sym typeface="Papyrus"/>
        </a:defRPr>
      </a:lvl2pPr>
      <a:lvl3pPr marL="0" marR="0" indent="0" algn="l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7200" b="0" i="0" u="none" strike="noStrike" cap="none" spc="0" baseline="0">
          <a:solidFill>
            <a:srgbClr val="3E231A"/>
          </a:solidFill>
          <a:uFillTx/>
          <a:latin typeface="+mn-lt"/>
          <a:ea typeface="+mn-ea"/>
          <a:cs typeface="+mn-cs"/>
          <a:sym typeface="Papyrus"/>
        </a:defRPr>
      </a:lvl3pPr>
      <a:lvl4pPr marL="0" marR="0" indent="0" algn="l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7200" b="0" i="0" u="none" strike="noStrike" cap="none" spc="0" baseline="0">
          <a:solidFill>
            <a:srgbClr val="3E231A"/>
          </a:solidFill>
          <a:uFillTx/>
          <a:latin typeface="+mn-lt"/>
          <a:ea typeface="+mn-ea"/>
          <a:cs typeface="+mn-cs"/>
          <a:sym typeface="Papyrus"/>
        </a:defRPr>
      </a:lvl4pPr>
      <a:lvl5pPr marL="0" marR="0" indent="0" algn="l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7200" b="0" i="0" u="none" strike="noStrike" cap="none" spc="0" baseline="0">
          <a:solidFill>
            <a:srgbClr val="3E231A"/>
          </a:solidFill>
          <a:uFillTx/>
          <a:latin typeface="+mn-lt"/>
          <a:ea typeface="+mn-ea"/>
          <a:cs typeface="+mn-cs"/>
          <a:sym typeface="Papyrus"/>
        </a:defRPr>
      </a:lvl5pPr>
      <a:lvl6pPr marL="0" marR="0" indent="0" algn="l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7200" b="0" i="0" u="none" strike="noStrike" cap="none" spc="0" baseline="0">
          <a:solidFill>
            <a:srgbClr val="3E231A"/>
          </a:solidFill>
          <a:uFillTx/>
          <a:latin typeface="+mn-lt"/>
          <a:ea typeface="+mn-ea"/>
          <a:cs typeface="+mn-cs"/>
          <a:sym typeface="Papyrus"/>
        </a:defRPr>
      </a:lvl6pPr>
      <a:lvl7pPr marL="0" marR="0" indent="0" algn="l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7200" b="0" i="0" u="none" strike="noStrike" cap="none" spc="0" baseline="0">
          <a:solidFill>
            <a:srgbClr val="3E231A"/>
          </a:solidFill>
          <a:uFillTx/>
          <a:latin typeface="+mn-lt"/>
          <a:ea typeface="+mn-ea"/>
          <a:cs typeface="+mn-cs"/>
          <a:sym typeface="Papyrus"/>
        </a:defRPr>
      </a:lvl7pPr>
      <a:lvl8pPr marL="0" marR="0" indent="0" algn="l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7200" b="0" i="0" u="none" strike="noStrike" cap="none" spc="0" baseline="0">
          <a:solidFill>
            <a:srgbClr val="3E231A"/>
          </a:solidFill>
          <a:uFillTx/>
          <a:latin typeface="+mn-lt"/>
          <a:ea typeface="+mn-ea"/>
          <a:cs typeface="+mn-cs"/>
          <a:sym typeface="Papyrus"/>
        </a:defRPr>
      </a:lvl8pPr>
      <a:lvl9pPr marL="0" marR="0" indent="0" algn="l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7200" b="0" i="0" u="none" strike="noStrike" cap="none" spc="0" baseline="0">
          <a:solidFill>
            <a:srgbClr val="3E231A"/>
          </a:solidFill>
          <a:uFillTx/>
          <a:latin typeface="+mn-lt"/>
          <a:ea typeface="+mn-ea"/>
          <a:cs typeface="+mn-cs"/>
          <a:sym typeface="Papyrus"/>
        </a:defRPr>
      </a:lvl9pPr>
    </p:titleStyle>
    <p:bodyStyle>
      <a:lvl1pPr marL="469900" marR="0" indent="-469900" algn="l" defTabSz="584200" rtl="0" latinLnBrk="0">
        <a:lnSpc>
          <a:spcPct val="100000"/>
        </a:lnSpc>
        <a:spcBef>
          <a:spcPts val="3000"/>
        </a:spcBef>
        <a:spcAft>
          <a:spcPts val="0"/>
        </a:spcAft>
        <a:buClrTx/>
        <a:buSzPct val="25000"/>
        <a:buFontTx/>
        <a:buBlip>
          <a:blip r:embed="rId14"/>
        </a:buBlip>
        <a:tabLst/>
        <a:defRPr sz="3800" b="0" i="0" u="none" strike="noStrike" cap="none" spc="0" baseline="0">
          <a:solidFill>
            <a:srgbClr val="3E231A"/>
          </a:solidFill>
          <a:uFillTx/>
          <a:latin typeface="+mn-lt"/>
          <a:ea typeface="+mn-ea"/>
          <a:cs typeface="+mn-cs"/>
          <a:sym typeface="Papyrus"/>
        </a:defRPr>
      </a:lvl1pPr>
      <a:lvl2pPr marL="939800" marR="0" indent="-469900" algn="l" defTabSz="584200" rtl="0" latinLnBrk="0">
        <a:lnSpc>
          <a:spcPct val="100000"/>
        </a:lnSpc>
        <a:spcBef>
          <a:spcPts val="3000"/>
        </a:spcBef>
        <a:spcAft>
          <a:spcPts val="0"/>
        </a:spcAft>
        <a:buClrTx/>
        <a:buSzPct val="25000"/>
        <a:buFontTx/>
        <a:buBlip>
          <a:blip r:embed="rId14"/>
        </a:buBlip>
        <a:tabLst/>
        <a:defRPr sz="3800" b="0" i="0" u="none" strike="noStrike" cap="none" spc="0" baseline="0">
          <a:solidFill>
            <a:srgbClr val="3E231A"/>
          </a:solidFill>
          <a:uFillTx/>
          <a:latin typeface="+mn-lt"/>
          <a:ea typeface="+mn-ea"/>
          <a:cs typeface="+mn-cs"/>
          <a:sym typeface="Papyrus"/>
        </a:defRPr>
      </a:lvl2pPr>
      <a:lvl3pPr marL="1409700" marR="0" indent="-469900" algn="l" defTabSz="584200" rtl="0" latinLnBrk="0">
        <a:lnSpc>
          <a:spcPct val="100000"/>
        </a:lnSpc>
        <a:spcBef>
          <a:spcPts val="3000"/>
        </a:spcBef>
        <a:spcAft>
          <a:spcPts val="0"/>
        </a:spcAft>
        <a:buClrTx/>
        <a:buSzPct val="25000"/>
        <a:buFontTx/>
        <a:buBlip>
          <a:blip r:embed="rId14"/>
        </a:buBlip>
        <a:tabLst/>
        <a:defRPr sz="3800" b="0" i="0" u="none" strike="noStrike" cap="none" spc="0" baseline="0">
          <a:solidFill>
            <a:srgbClr val="3E231A"/>
          </a:solidFill>
          <a:uFillTx/>
          <a:latin typeface="+mn-lt"/>
          <a:ea typeface="+mn-ea"/>
          <a:cs typeface="+mn-cs"/>
          <a:sym typeface="Papyrus"/>
        </a:defRPr>
      </a:lvl3pPr>
      <a:lvl4pPr marL="1879600" marR="0" indent="-469900" algn="l" defTabSz="584200" rtl="0" latinLnBrk="0">
        <a:lnSpc>
          <a:spcPct val="100000"/>
        </a:lnSpc>
        <a:spcBef>
          <a:spcPts val="3000"/>
        </a:spcBef>
        <a:spcAft>
          <a:spcPts val="0"/>
        </a:spcAft>
        <a:buClrTx/>
        <a:buSzPct val="25000"/>
        <a:buFontTx/>
        <a:buBlip>
          <a:blip r:embed="rId14"/>
        </a:buBlip>
        <a:tabLst/>
        <a:defRPr sz="3800" b="0" i="0" u="none" strike="noStrike" cap="none" spc="0" baseline="0">
          <a:solidFill>
            <a:srgbClr val="3E231A"/>
          </a:solidFill>
          <a:uFillTx/>
          <a:latin typeface="+mn-lt"/>
          <a:ea typeface="+mn-ea"/>
          <a:cs typeface="+mn-cs"/>
          <a:sym typeface="Papyrus"/>
        </a:defRPr>
      </a:lvl4pPr>
      <a:lvl5pPr marL="2349500" marR="0" indent="-469900" algn="l" defTabSz="584200" rtl="0" latinLnBrk="0">
        <a:lnSpc>
          <a:spcPct val="100000"/>
        </a:lnSpc>
        <a:spcBef>
          <a:spcPts val="3000"/>
        </a:spcBef>
        <a:spcAft>
          <a:spcPts val="0"/>
        </a:spcAft>
        <a:buClrTx/>
        <a:buSzPct val="25000"/>
        <a:buFontTx/>
        <a:buBlip>
          <a:blip r:embed="rId14"/>
        </a:buBlip>
        <a:tabLst/>
        <a:defRPr sz="3800" b="0" i="0" u="none" strike="noStrike" cap="none" spc="0" baseline="0">
          <a:solidFill>
            <a:srgbClr val="3E231A"/>
          </a:solidFill>
          <a:uFillTx/>
          <a:latin typeface="+mn-lt"/>
          <a:ea typeface="+mn-ea"/>
          <a:cs typeface="+mn-cs"/>
          <a:sym typeface="Papyrus"/>
        </a:defRPr>
      </a:lvl5pPr>
      <a:lvl6pPr marL="2819400" marR="0" indent="-469900" algn="l" defTabSz="584200" rtl="0" latinLnBrk="0">
        <a:lnSpc>
          <a:spcPct val="100000"/>
        </a:lnSpc>
        <a:spcBef>
          <a:spcPts val="3000"/>
        </a:spcBef>
        <a:spcAft>
          <a:spcPts val="0"/>
        </a:spcAft>
        <a:buClrTx/>
        <a:buSzPct val="25000"/>
        <a:buFontTx/>
        <a:buBlip>
          <a:blip r:embed="rId14"/>
        </a:buBlip>
        <a:tabLst/>
        <a:defRPr sz="3800" b="0" i="0" u="none" strike="noStrike" cap="none" spc="0" baseline="0">
          <a:solidFill>
            <a:srgbClr val="3E231A"/>
          </a:solidFill>
          <a:uFillTx/>
          <a:latin typeface="+mn-lt"/>
          <a:ea typeface="+mn-ea"/>
          <a:cs typeface="+mn-cs"/>
          <a:sym typeface="Papyrus"/>
        </a:defRPr>
      </a:lvl6pPr>
      <a:lvl7pPr marL="3289300" marR="0" indent="-469900" algn="l" defTabSz="584200" rtl="0" latinLnBrk="0">
        <a:lnSpc>
          <a:spcPct val="100000"/>
        </a:lnSpc>
        <a:spcBef>
          <a:spcPts val="3000"/>
        </a:spcBef>
        <a:spcAft>
          <a:spcPts val="0"/>
        </a:spcAft>
        <a:buClrTx/>
        <a:buSzPct val="25000"/>
        <a:buFontTx/>
        <a:buBlip>
          <a:blip r:embed="rId14"/>
        </a:buBlip>
        <a:tabLst/>
        <a:defRPr sz="3800" b="0" i="0" u="none" strike="noStrike" cap="none" spc="0" baseline="0">
          <a:solidFill>
            <a:srgbClr val="3E231A"/>
          </a:solidFill>
          <a:uFillTx/>
          <a:latin typeface="+mn-lt"/>
          <a:ea typeface="+mn-ea"/>
          <a:cs typeface="+mn-cs"/>
          <a:sym typeface="Papyrus"/>
        </a:defRPr>
      </a:lvl7pPr>
      <a:lvl8pPr marL="3759200" marR="0" indent="-469900" algn="l" defTabSz="584200" rtl="0" latinLnBrk="0">
        <a:lnSpc>
          <a:spcPct val="100000"/>
        </a:lnSpc>
        <a:spcBef>
          <a:spcPts val="3000"/>
        </a:spcBef>
        <a:spcAft>
          <a:spcPts val="0"/>
        </a:spcAft>
        <a:buClrTx/>
        <a:buSzPct val="25000"/>
        <a:buFontTx/>
        <a:buBlip>
          <a:blip r:embed="rId14"/>
        </a:buBlip>
        <a:tabLst/>
        <a:defRPr sz="3800" b="0" i="0" u="none" strike="noStrike" cap="none" spc="0" baseline="0">
          <a:solidFill>
            <a:srgbClr val="3E231A"/>
          </a:solidFill>
          <a:uFillTx/>
          <a:latin typeface="+mn-lt"/>
          <a:ea typeface="+mn-ea"/>
          <a:cs typeface="+mn-cs"/>
          <a:sym typeface="Papyrus"/>
        </a:defRPr>
      </a:lvl8pPr>
      <a:lvl9pPr marL="4229100" marR="0" indent="-469900" algn="l" defTabSz="584200" rtl="0" latinLnBrk="0">
        <a:lnSpc>
          <a:spcPct val="100000"/>
        </a:lnSpc>
        <a:spcBef>
          <a:spcPts val="3000"/>
        </a:spcBef>
        <a:spcAft>
          <a:spcPts val="0"/>
        </a:spcAft>
        <a:buClrTx/>
        <a:buSzPct val="25000"/>
        <a:buFontTx/>
        <a:buBlip>
          <a:blip r:embed="rId14"/>
        </a:buBlip>
        <a:tabLst/>
        <a:defRPr sz="3800" b="0" i="0" u="none" strike="noStrike" cap="none" spc="0" baseline="0">
          <a:solidFill>
            <a:srgbClr val="3E231A"/>
          </a:solidFill>
          <a:uFillTx/>
          <a:latin typeface="+mn-lt"/>
          <a:ea typeface="+mn-ea"/>
          <a:cs typeface="+mn-cs"/>
          <a:sym typeface="Papyrus"/>
        </a:defRPr>
      </a:lvl9pPr>
    </p:bodyStyle>
    <p:otherStyle>
      <a:lvl1pPr marL="0" marR="0" indent="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Papyrus"/>
        </a:defRPr>
      </a:lvl1pPr>
      <a:lvl2pPr marL="0" marR="0" indent="2286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Papyrus"/>
        </a:defRPr>
      </a:lvl2pPr>
      <a:lvl3pPr marL="0" marR="0" indent="4572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Papyrus"/>
        </a:defRPr>
      </a:lvl3pPr>
      <a:lvl4pPr marL="0" marR="0" indent="6858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Papyrus"/>
        </a:defRPr>
      </a:lvl4pPr>
      <a:lvl5pPr marL="0" marR="0" indent="9144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Papyrus"/>
        </a:defRPr>
      </a:lvl5pPr>
      <a:lvl6pPr marL="0" marR="0" indent="11430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Papyrus"/>
        </a:defRPr>
      </a:lvl6pPr>
      <a:lvl7pPr marL="0" marR="0" indent="13716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Papyrus"/>
        </a:defRPr>
      </a:lvl7pPr>
      <a:lvl8pPr marL="0" marR="0" indent="16002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Papyrus"/>
        </a:defRPr>
      </a:lvl8pPr>
      <a:lvl9pPr marL="0" marR="0" indent="18288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Papyru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Divulgação da Doutrina Espírita"/>
          <p:cNvSpPr txBox="1">
            <a:spLocks noGrp="1"/>
          </p:cNvSpPr>
          <p:nvPr>
            <p:ph type="ctrTitle"/>
          </p:nvPr>
        </p:nvSpPr>
        <p:spPr>
          <a:xfrm>
            <a:off x="1270000" y="2255672"/>
            <a:ext cx="10464800" cy="3467100"/>
          </a:xfrm>
          <a:prstGeom prst="rect">
            <a:avLst/>
          </a:prstGeom>
        </p:spPr>
        <p:txBody>
          <a:bodyPr/>
          <a:lstStyle/>
          <a:p>
            <a:r>
              <a:rPr dirty="0" err="1">
                <a:latin typeface="Monotype Corsiva" panose="03010101010201010101" pitchFamily="66" charset="0"/>
                <a:cs typeface="Arial" panose="020B0604020202020204" pitchFamily="34" charset="0"/>
              </a:rPr>
              <a:t>Divulgação</a:t>
            </a:r>
            <a:r>
              <a:rPr dirty="0">
                <a:latin typeface="Monotype Corsiva" panose="03010101010201010101" pitchFamily="66" charset="0"/>
                <a:cs typeface="Arial" panose="020B0604020202020204" pitchFamily="34" charset="0"/>
              </a:rPr>
              <a:t> da </a:t>
            </a:r>
            <a:r>
              <a:rPr dirty="0" err="1">
                <a:latin typeface="Monotype Corsiva" panose="03010101010201010101" pitchFamily="66" charset="0"/>
                <a:cs typeface="Arial" panose="020B0604020202020204" pitchFamily="34" charset="0"/>
              </a:rPr>
              <a:t>Doutrina</a:t>
            </a:r>
            <a:r>
              <a:rPr dirty="0">
                <a:latin typeface="Monotype Corsiva" panose="03010101010201010101" pitchFamily="66" charset="0"/>
                <a:cs typeface="Arial" panose="020B0604020202020204" pitchFamily="34" charset="0"/>
              </a:rPr>
              <a:t> </a:t>
            </a:r>
            <a:r>
              <a:rPr dirty="0" err="1">
                <a:latin typeface="Monotype Corsiva" panose="03010101010201010101" pitchFamily="66" charset="0"/>
                <a:cs typeface="Arial" panose="020B0604020202020204" pitchFamily="34" charset="0"/>
              </a:rPr>
              <a:t>Espírita</a:t>
            </a:r>
            <a:endParaRPr dirty="0">
              <a:latin typeface="Monotype Corsiva" panose="03010101010201010101" pitchFamily="66" charset="0"/>
              <a:cs typeface="Arial" panose="020B0604020202020204" pitchFamily="34" charset="0"/>
            </a:endParaRPr>
          </a:p>
        </p:txBody>
      </p:sp>
      <p:sp>
        <p:nvSpPr>
          <p:cNvPr id="120" name="“Ide por todo mundo e pregai o evangelho a toda a criatura” (Marcos, 16:15)"/>
          <p:cNvSpPr txBox="1">
            <a:spLocks noGrp="1"/>
          </p:cNvSpPr>
          <p:nvPr>
            <p:ph type="subTitle" sz="quarter" idx="1"/>
          </p:nvPr>
        </p:nvSpPr>
        <p:spPr>
          <a:xfrm>
            <a:off x="1270000" y="6572250"/>
            <a:ext cx="10464800" cy="1460500"/>
          </a:xfrm>
          <a:prstGeom prst="rect">
            <a:avLst/>
          </a:prstGeom>
        </p:spPr>
        <p:txBody>
          <a:bodyPr/>
          <a:lstStyle/>
          <a:p>
            <a:pPr defTabSz="560831">
              <a:defRPr sz="3455"/>
            </a:pPr>
            <a:r>
              <a:rPr dirty="0"/>
              <a:t>“Ide por </a:t>
            </a:r>
            <a:r>
              <a:rPr dirty="0" err="1"/>
              <a:t>todo</a:t>
            </a:r>
            <a:r>
              <a:rPr dirty="0"/>
              <a:t> </a:t>
            </a:r>
            <a:r>
              <a:rPr dirty="0" err="1"/>
              <a:t>mundo</a:t>
            </a:r>
            <a:r>
              <a:rPr dirty="0"/>
              <a:t> e </a:t>
            </a:r>
            <a:r>
              <a:rPr dirty="0" err="1"/>
              <a:t>pregai</a:t>
            </a:r>
            <a:r>
              <a:rPr dirty="0"/>
              <a:t> o </a:t>
            </a:r>
            <a:r>
              <a:rPr dirty="0" err="1"/>
              <a:t>evangelho</a:t>
            </a:r>
            <a:r>
              <a:rPr dirty="0"/>
              <a:t> a </a:t>
            </a:r>
            <a:r>
              <a:rPr dirty="0" err="1"/>
              <a:t>toda</a:t>
            </a:r>
            <a:r>
              <a:rPr dirty="0"/>
              <a:t> a </a:t>
            </a:r>
            <a:r>
              <a:rPr dirty="0" err="1"/>
              <a:t>criatura</a:t>
            </a:r>
            <a:r>
              <a:rPr dirty="0"/>
              <a:t>”</a:t>
            </a:r>
            <a:r>
              <a:rPr lang="pt-BR" dirty="0"/>
              <a:t> </a:t>
            </a:r>
          </a:p>
          <a:p>
            <a:pPr algn="r" defTabSz="560831">
              <a:defRPr sz="3455"/>
            </a:pPr>
            <a:r>
              <a:rPr lang="pt-BR" dirty="0"/>
              <a:t>Jesus – Mc, 16:15</a:t>
            </a:r>
            <a:endParaRPr sz="2208" dirty="0"/>
          </a:p>
        </p:txBody>
      </p:sp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Agenda…"/>
          <p:cNvSpPr txBox="1">
            <a:spLocks noGrp="1"/>
          </p:cNvSpPr>
          <p:nvPr>
            <p:ph type="body" idx="1"/>
          </p:nvPr>
        </p:nvSpPr>
        <p:spPr>
          <a:xfrm>
            <a:off x="1371600" y="1636783"/>
            <a:ext cx="10464800" cy="5773391"/>
          </a:xfrm>
          <a:prstGeom prst="rect">
            <a:avLst/>
          </a:prstGeom>
        </p:spPr>
        <p:txBody>
          <a:bodyPr/>
          <a:lstStyle/>
          <a:p>
            <a:pPr marL="418211" indent="-418211" defTabSz="519937">
              <a:spcBef>
                <a:spcPts val="2600"/>
              </a:spcBef>
              <a:buBlip>
                <a:blip r:embed="rId2"/>
              </a:buBlip>
              <a:defRPr sz="4093"/>
            </a:pPr>
            <a:r>
              <a:rPr dirty="0">
                <a:latin typeface="Monotype Corsiva" panose="03010101010201010101" pitchFamily="66" charset="0"/>
              </a:rPr>
              <a:t>Agenda</a:t>
            </a:r>
          </a:p>
          <a:p>
            <a:pPr marL="418211" indent="-418211" defTabSz="519937">
              <a:spcBef>
                <a:spcPts val="2600"/>
              </a:spcBef>
              <a:buBlip>
                <a:blip r:embed="rId2"/>
              </a:buBlip>
              <a:defRPr sz="3204"/>
            </a:pPr>
            <a:r>
              <a:rPr dirty="0" err="1">
                <a:latin typeface="Monotype Corsiva" panose="03010101010201010101" pitchFamily="66" charset="0"/>
              </a:rPr>
              <a:t>Histórico</a:t>
            </a:r>
            <a:endParaRPr dirty="0">
              <a:latin typeface="Monotype Corsiva" panose="03010101010201010101" pitchFamily="66" charset="0"/>
            </a:endParaRPr>
          </a:p>
          <a:p>
            <a:pPr marL="452119" indent="-418211" defTabSz="519937">
              <a:spcBef>
                <a:spcPts val="2600"/>
              </a:spcBef>
              <a:buBlip>
                <a:blip r:embed="rId2"/>
              </a:buBlip>
              <a:defRPr sz="3204"/>
            </a:pPr>
            <a:r>
              <a:rPr dirty="0" err="1">
                <a:latin typeface="Monotype Corsiva" panose="03010101010201010101" pitchFamily="66" charset="0"/>
              </a:rPr>
              <a:t>Conceito</a:t>
            </a:r>
            <a:endParaRPr dirty="0">
              <a:latin typeface="Monotype Corsiva" panose="03010101010201010101" pitchFamily="66" charset="0"/>
            </a:endParaRPr>
          </a:p>
          <a:p>
            <a:pPr marL="452119" indent="-418211" defTabSz="519937">
              <a:spcBef>
                <a:spcPts val="2600"/>
              </a:spcBef>
              <a:buBlip>
                <a:blip r:embed="rId2"/>
              </a:buBlip>
              <a:defRPr sz="3204"/>
            </a:pPr>
            <a:r>
              <a:rPr dirty="0" err="1">
                <a:latin typeface="Monotype Corsiva" panose="03010101010201010101" pitchFamily="66" charset="0"/>
              </a:rPr>
              <a:t>Finalidade</a:t>
            </a:r>
            <a:endParaRPr dirty="0">
              <a:latin typeface="Monotype Corsiva" panose="03010101010201010101" pitchFamily="66" charset="0"/>
            </a:endParaRPr>
          </a:p>
          <a:p>
            <a:pPr marL="452119" indent="-418211" defTabSz="519937">
              <a:spcBef>
                <a:spcPts val="2600"/>
              </a:spcBef>
              <a:buBlip>
                <a:blip r:embed="rId2"/>
              </a:buBlip>
              <a:defRPr sz="3204"/>
            </a:pPr>
            <a:r>
              <a:rPr dirty="0" err="1">
                <a:latin typeface="Monotype Corsiva" panose="03010101010201010101" pitchFamily="66" charset="0"/>
              </a:rPr>
              <a:t>Organização</a:t>
            </a:r>
            <a:endParaRPr dirty="0">
              <a:latin typeface="Monotype Corsiva" panose="03010101010201010101" pitchFamily="66" charset="0"/>
            </a:endParaRPr>
          </a:p>
          <a:p>
            <a:pPr marL="452119" indent="-418211" defTabSz="519937">
              <a:spcBef>
                <a:spcPts val="2600"/>
              </a:spcBef>
              <a:buBlip>
                <a:blip r:embed="rId2"/>
              </a:buBlip>
              <a:defRPr sz="3204"/>
            </a:pPr>
            <a:r>
              <a:rPr dirty="0" err="1">
                <a:latin typeface="Monotype Corsiva" panose="03010101010201010101" pitchFamily="66" charset="0"/>
              </a:rPr>
              <a:t>Recomendações</a:t>
            </a:r>
            <a:r>
              <a:rPr dirty="0">
                <a:latin typeface="Monotype Corsiva" panose="03010101010201010101" pitchFamily="66" charset="0"/>
              </a:rPr>
              <a:t> e </a:t>
            </a:r>
            <a:r>
              <a:rPr lang="pt-BR" dirty="0">
                <a:latin typeface="Monotype Corsiva" panose="03010101010201010101" pitchFamily="66" charset="0"/>
              </a:rPr>
              <a:t>o</a:t>
            </a:r>
            <a:r>
              <a:rPr dirty="0" err="1">
                <a:latin typeface="Monotype Corsiva" panose="03010101010201010101" pitchFamily="66" charset="0"/>
              </a:rPr>
              <a:t>bservações</a:t>
            </a:r>
            <a:endParaRPr dirty="0">
              <a:latin typeface="Monotype Corsiva" panose="03010101010201010101" pitchFamily="66" charset="0"/>
            </a:endParaRPr>
          </a:p>
        </p:txBody>
      </p:sp>
      <p:sp>
        <p:nvSpPr>
          <p:cNvPr id="123" name="Divulgação da Doutrina Espírita"/>
          <p:cNvSpPr txBox="1"/>
          <p:nvPr/>
        </p:nvSpPr>
        <p:spPr>
          <a:xfrm>
            <a:off x="1270000" y="596900"/>
            <a:ext cx="10464800" cy="91856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b">
            <a:normAutofit fontScale="85000" lnSpcReduction="20000"/>
          </a:bodyPr>
          <a:lstStyle>
            <a:lvl1pPr defTabSz="338835">
              <a:defRPr sz="4176"/>
            </a:lvl1pPr>
          </a:lstStyle>
          <a:p>
            <a:r>
              <a:rPr sz="7200" dirty="0" err="1">
                <a:latin typeface="Monotype Corsiva" panose="03010101010201010101" pitchFamily="66" charset="0"/>
                <a:cs typeface="Arial" panose="020B0604020202020204" pitchFamily="34" charset="0"/>
              </a:rPr>
              <a:t>Divulgação</a:t>
            </a:r>
            <a:r>
              <a:rPr sz="7200" dirty="0">
                <a:latin typeface="Monotype Corsiva" panose="03010101010201010101" pitchFamily="66" charset="0"/>
                <a:cs typeface="Arial" panose="020B0604020202020204" pitchFamily="34" charset="0"/>
              </a:rPr>
              <a:t> da </a:t>
            </a:r>
            <a:r>
              <a:rPr sz="7200" dirty="0" err="1">
                <a:latin typeface="Monotype Corsiva" panose="03010101010201010101" pitchFamily="66" charset="0"/>
                <a:cs typeface="Arial" panose="020B0604020202020204" pitchFamily="34" charset="0"/>
              </a:rPr>
              <a:t>Doutrina</a:t>
            </a:r>
            <a:r>
              <a:rPr sz="7200" dirty="0">
                <a:latin typeface="Monotype Corsiva" panose="03010101010201010101" pitchFamily="66" charset="0"/>
                <a:cs typeface="Arial" panose="020B0604020202020204" pitchFamily="34" charset="0"/>
              </a:rPr>
              <a:t> </a:t>
            </a:r>
            <a:r>
              <a:rPr sz="7200" dirty="0" err="1">
                <a:latin typeface="Monotype Corsiva" panose="03010101010201010101" pitchFamily="66" charset="0"/>
                <a:cs typeface="Arial" panose="020B0604020202020204" pitchFamily="34" charset="0"/>
              </a:rPr>
              <a:t>Espírita</a:t>
            </a:r>
            <a:endParaRPr sz="7200" dirty="0">
              <a:latin typeface="Monotype Corsiva" panose="03010101010201010101" pitchFamily="66" charset="0"/>
              <a:cs typeface="Arial" panose="020B0604020202020204" pitchFamily="34" charset="0"/>
            </a:endParaRPr>
          </a:p>
        </p:txBody>
      </p:sp>
      <p:sp>
        <p:nvSpPr>
          <p:cNvPr id="124" name="O espiritismo nos solicita uma espécie permanente de caridade -…"/>
          <p:cNvSpPr txBox="1"/>
          <p:nvPr/>
        </p:nvSpPr>
        <p:spPr>
          <a:xfrm>
            <a:off x="1270000" y="7190296"/>
            <a:ext cx="10464800" cy="125804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b">
            <a:normAutofit/>
          </a:bodyPr>
          <a:lstStyle/>
          <a:p>
            <a:pPr defTabSz="519937">
              <a:spcBef>
                <a:spcPts val="2400"/>
              </a:spcBef>
              <a:defRPr sz="2136"/>
            </a:pPr>
            <a:r>
              <a:rPr dirty="0"/>
              <a:t>O </a:t>
            </a:r>
            <a:r>
              <a:rPr dirty="0" err="1"/>
              <a:t>espiritismo</a:t>
            </a:r>
            <a:r>
              <a:rPr dirty="0"/>
              <a:t> </a:t>
            </a:r>
            <a:r>
              <a:rPr dirty="0" err="1"/>
              <a:t>nos</a:t>
            </a:r>
            <a:r>
              <a:rPr dirty="0"/>
              <a:t> </a:t>
            </a:r>
            <a:r>
              <a:rPr dirty="0" err="1"/>
              <a:t>solicita</a:t>
            </a:r>
            <a:r>
              <a:rPr dirty="0"/>
              <a:t> </a:t>
            </a:r>
            <a:r>
              <a:rPr dirty="0" err="1"/>
              <a:t>uma</a:t>
            </a:r>
            <a:r>
              <a:rPr dirty="0"/>
              <a:t> </a:t>
            </a:r>
            <a:r>
              <a:rPr dirty="0" err="1"/>
              <a:t>espécie</a:t>
            </a:r>
            <a:r>
              <a:rPr dirty="0"/>
              <a:t> </a:t>
            </a:r>
            <a:r>
              <a:rPr dirty="0" err="1"/>
              <a:t>permanente</a:t>
            </a:r>
            <a:r>
              <a:rPr dirty="0"/>
              <a:t> de </a:t>
            </a:r>
            <a:r>
              <a:rPr dirty="0" err="1"/>
              <a:t>caridade</a:t>
            </a:r>
            <a:r>
              <a:rPr dirty="0"/>
              <a:t> -</a:t>
            </a:r>
          </a:p>
          <a:p>
            <a:pPr defTabSz="519937">
              <a:spcBef>
                <a:spcPts val="2400"/>
              </a:spcBef>
              <a:defRPr sz="2136"/>
            </a:pPr>
            <a:r>
              <a:rPr dirty="0"/>
              <a:t> a </a:t>
            </a:r>
            <a:r>
              <a:rPr dirty="0" err="1"/>
              <a:t>caridade</a:t>
            </a:r>
            <a:r>
              <a:rPr dirty="0"/>
              <a:t> da </a:t>
            </a:r>
            <a:r>
              <a:rPr dirty="0" err="1"/>
              <a:t>sua</a:t>
            </a:r>
            <a:r>
              <a:rPr dirty="0"/>
              <a:t> </a:t>
            </a:r>
            <a:r>
              <a:rPr dirty="0" err="1"/>
              <a:t>divulgação</a:t>
            </a:r>
            <a:r>
              <a:rPr lang="pt-BR" dirty="0"/>
              <a:t>.</a:t>
            </a:r>
            <a:endParaRPr dirty="0"/>
          </a:p>
        </p:txBody>
      </p:sp>
    </p:spTree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Histórico"/>
          <p:cNvSpPr txBox="1">
            <a:spLocks noGrp="1"/>
          </p:cNvSpPr>
          <p:nvPr>
            <p:ph type="title"/>
          </p:nvPr>
        </p:nvSpPr>
        <p:spPr>
          <a:xfrm>
            <a:off x="1270000" y="635000"/>
            <a:ext cx="10464800" cy="1123702"/>
          </a:xfrm>
          <a:prstGeom prst="rect">
            <a:avLst/>
          </a:prstGeom>
        </p:spPr>
        <p:txBody>
          <a:bodyPr/>
          <a:lstStyle>
            <a:lvl1pPr defTabSz="420624">
              <a:defRPr sz="5184"/>
            </a:lvl1pPr>
          </a:lstStyle>
          <a:p>
            <a:r>
              <a:t>Histórico</a:t>
            </a:r>
          </a:p>
        </p:txBody>
      </p:sp>
      <p:sp>
        <p:nvSpPr>
          <p:cNvPr id="127" name="Os primeiros passos em direção a CSE foi na França em 1857.…"/>
          <p:cNvSpPr txBox="1">
            <a:spLocks noGrp="1"/>
          </p:cNvSpPr>
          <p:nvPr>
            <p:ph type="body" idx="1"/>
          </p:nvPr>
        </p:nvSpPr>
        <p:spPr>
          <a:xfrm>
            <a:off x="1270000" y="2292250"/>
            <a:ext cx="10464800" cy="5169100"/>
          </a:xfrm>
          <a:prstGeom prst="rect">
            <a:avLst/>
          </a:prstGeom>
        </p:spPr>
        <p:txBody>
          <a:bodyPr/>
          <a:lstStyle/>
          <a:p>
            <a:pPr marL="451104" indent="-451104" defTabSz="560831">
              <a:spcBef>
                <a:spcPts val="2800"/>
              </a:spcBef>
              <a:buBlip>
                <a:blip r:embed="rId2"/>
              </a:buBlip>
              <a:defRPr sz="3648"/>
            </a:pPr>
            <a:r>
              <a:rPr dirty="0" err="1">
                <a:latin typeface="Monotype Corsiva" panose="03010101010201010101" pitchFamily="66" charset="0"/>
              </a:rPr>
              <a:t>Os</a:t>
            </a:r>
            <a:r>
              <a:rPr dirty="0">
                <a:latin typeface="Monotype Corsiva" panose="03010101010201010101" pitchFamily="66" charset="0"/>
              </a:rPr>
              <a:t> </a:t>
            </a:r>
            <a:r>
              <a:rPr dirty="0" err="1">
                <a:latin typeface="Monotype Corsiva" panose="03010101010201010101" pitchFamily="66" charset="0"/>
              </a:rPr>
              <a:t>primeiros</a:t>
            </a:r>
            <a:r>
              <a:rPr dirty="0">
                <a:latin typeface="Monotype Corsiva" panose="03010101010201010101" pitchFamily="66" charset="0"/>
              </a:rPr>
              <a:t> </a:t>
            </a:r>
            <a:r>
              <a:rPr dirty="0" err="1">
                <a:latin typeface="Monotype Corsiva" panose="03010101010201010101" pitchFamily="66" charset="0"/>
              </a:rPr>
              <a:t>passos</a:t>
            </a:r>
            <a:r>
              <a:rPr dirty="0">
                <a:latin typeface="Monotype Corsiva" panose="03010101010201010101" pitchFamily="66" charset="0"/>
              </a:rPr>
              <a:t> </a:t>
            </a:r>
            <a:r>
              <a:rPr dirty="0" err="1">
                <a:latin typeface="Monotype Corsiva" panose="03010101010201010101" pitchFamily="66" charset="0"/>
              </a:rPr>
              <a:t>em</a:t>
            </a:r>
            <a:r>
              <a:rPr dirty="0">
                <a:latin typeface="Monotype Corsiva" panose="03010101010201010101" pitchFamily="66" charset="0"/>
              </a:rPr>
              <a:t> </a:t>
            </a:r>
            <a:r>
              <a:rPr dirty="0" err="1">
                <a:latin typeface="Monotype Corsiva" panose="03010101010201010101" pitchFamily="66" charset="0"/>
              </a:rPr>
              <a:t>direção</a:t>
            </a:r>
            <a:r>
              <a:rPr dirty="0">
                <a:latin typeface="Monotype Corsiva" panose="03010101010201010101" pitchFamily="66" charset="0"/>
              </a:rPr>
              <a:t> a CSE </a:t>
            </a:r>
            <a:r>
              <a:rPr dirty="0" err="1">
                <a:latin typeface="Monotype Corsiva" panose="03010101010201010101" pitchFamily="66" charset="0"/>
              </a:rPr>
              <a:t>fo</a:t>
            </a:r>
            <a:r>
              <a:rPr lang="pt-BR" dirty="0" err="1">
                <a:latin typeface="Monotype Corsiva" panose="03010101010201010101" pitchFamily="66" charset="0"/>
              </a:rPr>
              <a:t>ram</a:t>
            </a:r>
            <a:r>
              <a:rPr lang="pt-BR" dirty="0">
                <a:latin typeface="Monotype Corsiva" panose="03010101010201010101" pitchFamily="66" charset="0"/>
              </a:rPr>
              <a:t> dados</a:t>
            </a:r>
            <a:r>
              <a:rPr dirty="0">
                <a:latin typeface="Monotype Corsiva" panose="03010101010201010101" pitchFamily="66" charset="0"/>
              </a:rPr>
              <a:t> </a:t>
            </a:r>
            <a:r>
              <a:rPr dirty="0" err="1">
                <a:latin typeface="Monotype Corsiva" panose="03010101010201010101" pitchFamily="66" charset="0"/>
              </a:rPr>
              <a:t>na</a:t>
            </a:r>
            <a:r>
              <a:rPr dirty="0">
                <a:latin typeface="Monotype Corsiva" panose="03010101010201010101" pitchFamily="66" charset="0"/>
              </a:rPr>
              <a:t> </a:t>
            </a:r>
            <a:r>
              <a:rPr dirty="0" err="1">
                <a:latin typeface="Monotype Corsiva" panose="03010101010201010101" pitchFamily="66" charset="0"/>
              </a:rPr>
              <a:t>França</a:t>
            </a:r>
            <a:r>
              <a:rPr dirty="0">
                <a:latin typeface="Monotype Corsiva" panose="03010101010201010101" pitchFamily="66" charset="0"/>
              </a:rPr>
              <a:t> </a:t>
            </a:r>
            <a:r>
              <a:rPr dirty="0" err="1">
                <a:latin typeface="Monotype Corsiva" panose="03010101010201010101" pitchFamily="66" charset="0"/>
              </a:rPr>
              <a:t>em</a:t>
            </a:r>
            <a:r>
              <a:rPr dirty="0">
                <a:latin typeface="Monotype Corsiva" panose="03010101010201010101" pitchFamily="66" charset="0"/>
              </a:rPr>
              <a:t> 1857</a:t>
            </a:r>
            <a:r>
              <a:rPr dirty="0"/>
              <a:t>.</a:t>
            </a:r>
          </a:p>
          <a:p>
            <a:pPr marL="451104" indent="-451104" defTabSz="560831">
              <a:spcBef>
                <a:spcPts val="2800"/>
              </a:spcBef>
              <a:buBlip>
                <a:blip r:embed="rId2"/>
              </a:buBlip>
              <a:defRPr sz="3648"/>
            </a:pPr>
            <a:endParaRPr dirty="0"/>
          </a:p>
          <a:p>
            <a:pPr marL="451104" indent="-451104" defTabSz="560831">
              <a:spcBef>
                <a:spcPts val="2800"/>
              </a:spcBef>
              <a:buBlip>
                <a:blip r:embed="rId2"/>
              </a:buBlip>
              <a:defRPr sz="3648"/>
            </a:pPr>
            <a:r>
              <a:rPr sz="3648" dirty="0">
                <a:latin typeface="Monotype Corsiva" panose="03010101010201010101" pitchFamily="66" charset="0"/>
              </a:rPr>
              <a:t>No Brasil </a:t>
            </a:r>
            <a:r>
              <a:rPr sz="3648" dirty="0" err="1">
                <a:latin typeface="Monotype Corsiva" panose="03010101010201010101" pitchFamily="66" charset="0"/>
              </a:rPr>
              <a:t>foi</a:t>
            </a:r>
            <a:r>
              <a:rPr sz="3648" dirty="0">
                <a:latin typeface="Monotype Corsiva" panose="03010101010201010101" pitchFamily="66" charset="0"/>
              </a:rPr>
              <a:t> com o </a:t>
            </a:r>
            <a:r>
              <a:rPr sz="3648" dirty="0" err="1">
                <a:latin typeface="Monotype Corsiva" panose="03010101010201010101" pitchFamily="66" charset="0"/>
              </a:rPr>
              <a:t>lançamento</a:t>
            </a:r>
            <a:r>
              <a:rPr sz="3648" dirty="0">
                <a:latin typeface="Monotype Corsiva" panose="03010101010201010101" pitchFamily="66" charset="0"/>
              </a:rPr>
              <a:t> do jornal o Echo </a:t>
            </a:r>
            <a:r>
              <a:rPr sz="3648" dirty="0" err="1">
                <a:latin typeface="Monotype Corsiva" panose="03010101010201010101" pitchFamily="66" charset="0"/>
              </a:rPr>
              <a:t>d’Al</a:t>
            </a:r>
            <a:r>
              <a:rPr lang="pt-BR" sz="3648" dirty="0">
                <a:latin typeface="Monotype Corsiva" panose="03010101010201010101" pitchFamily="66" charset="0"/>
              </a:rPr>
              <a:t>é</a:t>
            </a:r>
            <a:r>
              <a:rPr sz="3648" dirty="0">
                <a:latin typeface="Monotype Corsiva" panose="03010101010201010101" pitchFamily="66" charset="0"/>
              </a:rPr>
              <a:t>m-</a:t>
            </a:r>
            <a:r>
              <a:rPr sz="3648" dirty="0" err="1">
                <a:latin typeface="Monotype Corsiva" panose="03010101010201010101" pitchFamily="66" charset="0"/>
              </a:rPr>
              <a:t>túmulo</a:t>
            </a:r>
            <a:r>
              <a:rPr sz="3648" dirty="0">
                <a:latin typeface="Monotype Corsiva" panose="03010101010201010101" pitchFamily="66" charset="0"/>
              </a:rPr>
              <a:t>, Luiz </a:t>
            </a:r>
            <a:r>
              <a:rPr sz="3648" dirty="0" err="1">
                <a:latin typeface="Monotype Corsiva" panose="03010101010201010101" pitchFamily="66" charset="0"/>
              </a:rPr>
              <a:t>Olímpio</a:t>
            </a:r>
            <a:r>
              <a:rPr sz="3648" dirty="0">
                <a:latin typeface="Monotype Corsiva" panose="03010101010201010101" pitchFamily="66" charset="0"/>
              </a:rPr>
              <a:t> </a:t>
            </a:r>
            <a:r>
              <a:rPr sz="3648" dirty="0" err="1">
                <a:latin typeface="Monotype Corsiva" panose="03010101010201010101" pitchFamily="66" charset="0"/>
              </a:rPr>
              <a:t>Teles</a:t>
            </a:r>
            <a:r>
              <a:rPr sz="3648" dirty="0">
                <a:latin typeface="Monotype Corsiva" panose="03010101010201010101" pitchFamily="66" charset="0"/>
              </a:rPr>
              <a:t> de Menezes, 1869</a:t>
            </a:r>
            <a:r>
              <a:rPr lang="pt-BR" sz="3648" dirty="0">
                <a:latin typeface="Monotype Corsiva" panose="03010101010201010101" pitchFamily="66" charset="0"/>
              </a:rPr>
              <a:t>.</a:t>
            </a:r>
            <a:endParaRPr sz="3648" dirty="0">
              <a:latin typeface="Monotype Corsiva" panose="03010101010201010101" pitchFamily="66" charset="0"/>
            </a:endParaRPr>
          </a:p>
        </p:txBody>
      </p:sp>
    </p:spTree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Conceito"/>
          <p:cNvSpPr txBox="1">
            <a:spLocks noGrp="1"/>
          </p:cNvSpPr>
          <p:nvPr>
            <p:ph type="title"/>
          </p:nvPr>
        </p:nvSpPr>
        <p:spPr>
          <a:xfrm>
            <a:off x="1270000" y="635000"/>
            <a:ext cx="10464800" cy="1123702"/>
          </a:xfrm>
          <a:prstGeom prst="rect">
            <a:avLst/>
          </a:prstGeom>
        </p:spPr>
        <p:txBody>
          <a:bodyPr/>
          <a:lstStyle>
            <a:lvl1pPr defTabSz="420624">
              <a:defRPr sz="5184"/>
            </a:lvl1pPr>
          </a:lstStyle>
          <a:p>
            <a:r>
              <a:t>Conceito</a:t>
            </a:r>
          </a:p>
        </p:txBody>
      </p:sp>
      <p:sp>
        <p:nvSpPr>
          <p:cNvPr id="130" name="O termo “conceito&quot;em origem a partir do latim “conceptus&quot;que significa “coisa concebida”ou “formada na mente”.…"/>
          <p:cNvSpPr txBox="1">
            <a:spLocks noGrp="1"/>
          </p:cNvSpPr>
          <p:nvPr>
            <p:ph type="body" idx="1"/>
          </p:nvPr>
        </p:nvSpPr>
        <p:spPr>
          <a:xfrm>
            <a:off x="1270000" y="2074949"/>
            <a:ext cx="10464800" cy="5603702"/>
          </a:xfrm>
          <a:prstGeom prst="rect">
            <a:avLst/>
          </a:prstGeom>
        </p:spPr>
        <p:txBody>
          <a:bodyPr/>
          <a:lstStyle/>
          <a:p>
            <a:pPr marL="451104" indent="-451104" defTabSz="560831">
              <a:spcBef>
                <a:spcPts val="2800"/>
              </a:spcBef>
              <a:buBlip>
                <a:blip r:embed="rId2"/>
              </a:buBlip>
              <a:defRPr sz="3648"/>
            </a:pPr>
            <a:r>
              <a:rPr dirty="0">
                <a:latin typeface="Monotype Corsiva" panose="03010101010201010101" pitchFamily="66" charset="0"/>
              </a:rPr>
              <a:t>O </a:t>
            </a:r>
            <a:r>
              <a:rPr dirty="0" err="1">
                <a:latin typeface="Monotype Corsiva" panose="03010101010201010101" pitchFamily="66" charset="0"/>
              </a:rPr>
              <a:t>termo</a:t>
            </a:r>
            <a:r>
              <a:rPr dirty="0">
                <a:latin typeface="Monotype Corsiva" panose="03010101010201010101" pitchFamily="66" charset="0"/>
              </a:rPr>
              <a:t> “</a:t>
            </a:r>
            <a:r>
              <a:rPr dirty="0" err="1">
                <a:latin typeface="Monotype Corsiva" panose="03010101010201010101" pitchFamily="66" charset="0"/>
              </a:rPr>
              <a:t>conceito</a:t>
            </a:r>
            <a:r>
              <a:rPr dirty="0">
                <a:latin typeface="Monotype Corsiva" panose="03010101010201010101" pitchFamily="66" charset="0"/>
              </a:rPr>
              <a:t>"</a:t>
            </a:r>
            <a:r>
              <a:rPr lang="pt-BR" dirty="0">
                <a:latin typeface="Monotype Corsiva" panose="03010101010201010101" pitchFamily="66" charset="0"/>
              </a:rPr>
              <a:t> </a:t>
            </a:r>
            <a:r>
              <a:rPr dirty="0" err="1">
                <a:latin typeface="Monotype Corsiva" panose="03010101010201010101" pitchFamily="66" charset="0"/>
              </a:rPr>
              <a:t>em</a:t>
            </a:r>
            <a:r>
              <a:rPr dirty="0">
                <a:latin typeface="Monotype Corsiva" panose="03010101010201010101" pitchFamily="66" charset="0"/>
              </a:rPr>
              <a:t> </a:t>
            </a:r>
            <a:r>
              <a:rPr dirty="0" err="1">
                <a:latin typeface="Monotype Corsiva" panose="03010101010201010101" pitchFamily="66" charset="0"/>
              </a:rPr>
              <a:t>origem</a:t>
            </a:r>
            <a:r>
              <a:rPr dirty="0">
                <a:latin typeface="Monotype Corsiva" panose="03010101010201010101" pitchFamily="66" charset="0"/>
              </a:rPr>
              <a:t> a </a:t>
            </a:r>
            <a:r>
              <a:rPr dirty="0" err="1">
                <a:latin typeface="Monotype Corsiva" panose="03010101010201010101" pitchFamily="66" charset="0"/>
              </a:rPr>
              <a:t>partir</a:t>
            </a:r>
            <a:r>
              <a:rPr dirty="0">
                <a:latin typeface="Monotype Corsiva" panose="03010101010201010101" pitchFamily="66" charset="0"/>
              </a:rPr>
              <a:t> do </a:t>
            </a:r>
            <a:r>
              <a:rPr dirty="0" err="1">
                <a:latin typeface="Monotype Corsiva" panose="03010101010201010101" pitchFamily="66" charset="0"/>
              </a:rPr>
              <a:t>latim</a:t>
            </a:r>
            <a:r>
              <a:rPr dirty="0">
                <a:latin typeface="Monotype Corsiva" panose="03010101010201010101" pitchFamily="66" charset="0"/>
              </a:rPr>
              <a:t> “conceptus"</a:t>
            </a:r>
            <a:r>
              <a:rPr lang="pt-BR" dirty="0">
                <a:latin typeface="Monotype Corsiva" panose="03010101010201010101" pitchFamily="66" charset="0"/>
              </a:rPr>
              <a:t> </a:t>
            </a:r>
            <a:r>
              <a:rPr dirty="0">
                <a:latin typeface="Monotype Corsiva" panose="03010101010201010101" pitchFamily="66" charset="0"/>
              </a:rPr>
              <a:t>que </a:t>
            </a:r>
            <a:r>
              <a:rPr dirty="0" err="1">
                <a:latin typeface="Monotype Corsiva" panose="03010101010201010101" pitchFamily="66" charset="0"/>
              </a:rPr>
              <a:t>significa</a:t>
            </a:r>
            <a:r>
              <a:rPr dirty="0">
                <a:latin typeface="Monotype Corsiva" panose="03010101010201010101" pitchFamily="66" charset="0"/>
              </a:rPr>
              <a:t> “</a:t>
            </a:r>
            <a:r>
              <a:rPr dirty="0" err="1">
                <a:latin typeface="Monotype Corsiva" panose="03010101010201010101" pitchFamily="66" charset="0"/>
              </a:rPr>
              <a:t>coisa</a:t>
            </a:r>
            <a:r>
              <a:rPr dirty="0">
                <a:latin typeface="Monotype Corsiva" panose="03010101010201010101" pitchFamily="66" charset="0"/>
              </a:rPr>
              <a:t> </a:t>
            </a:r>
            <a:r>
              <a:rPr dirty="0" err="1">
                <a:latin typeface="Monotype Corsiva" panose="03010101010201010101" pitchFamily="66" charset="0"/>
              </a:rPr>
              <a:t>concebida</a:t>
            </a:r>
            <a:r>
              <a:rPr dirty="0">
                <a:latin typeface="Monotype Corsiva" panose="03010101010201010101" pitchFamily="66" charset="0"/>
              </a:rPr>
              <a:t>”</a:t>
            </a:r>
            <a:r>
              <a:rPr lang="pt-BR" dirty="0">
                <a:latin typeface="Monotype Corsiva" panose="03010101010201010101" pitchFamily="66" charset="0"/>
              </a:rPr>
              <a:t> </a:t>
            </a:r>
            <a:r>
              <a:rPr dirty="0" err="1">
                <a:latin typeface="Monotype Corsiva" panose="03010101010201010101" pitchFamily="66" charset="0"/>
              </a:rPr>
              <a:t>ou</a:t>
            </a:r>
            <a:r>
              <a:rPr lang="pt-BR" dirty="0">
                <a:latin typeface="Monotype Corsiva" panose="03010101010201010101" pitchFamily="66" charset="0"/>
              </a:rPr>
              <a:t> </a:t>
            </a:r>
            <a:r>
              <a:rPr dirty="0">
                <a:latin typeface="Monotype Corsiva" panose="03010101010201010101" pitchFamily="66" charset="0"/>
              </a:rPr>
              <a:t>“</a:t>
            </a:r>
            <a:r>
              <a:rPr dirty="0" err="1">
                <a:latin typeface="Monotype Corsiva" panose="03010101010201010101" pitchFamily="66" charset="0"/>
              </a:rPr>
              <a:t>formada</a:t>
            </a:r>
            <a:r>
              <a:rPr dirty="0">
                <a:latin typeface="Monotype Corsiva" panose="03010101010201010101" pitchFamily="66" charset="0"/>
              </a:rPr>
              <a:t> </a:t>
            </a:r>
            <a:r>
              <a:rPr dirty="0" err="1">
                <a:latin typeface="Monotype Corsiva" panose="03010101010201010101" pitchFamily="66" charset="0"/>
              </a:rPr>
              <a:t>na</a:t>
            </a:r>
            <a:r>
              <a:rPr dirty="0">
                <a:latin typeface="Monotype Corsiva" panose="03010101010201010101" pitchFamily="66" charset="0"/>
              </a:rPr>
              <a:t> </a:t>
            </a:r>
            <a:r>
              <a:rPr dirty="0" err="1">
                <a:latin typeface="Monotype Corsiva" panose="03010101010201010101" pitchFamily="66" charset="0"/>
              </a:rPr>
              <a:t>mente</a:t>
            </a:r>
            <a:r>
              <a:rPr dirty="0">
                <a:latin typeface="Monotype Corsiva" panose="03010101010201010101" pitchFamily="66" charset="0"/>
              </a:rPr>
              <a:t>”.</a:t>
            </a:r>
            <a:endParaRPr lang="pt-BR" dirty="0">
              <a:latin typeface="Monotype Corsiva" panose="03010101010201010101" pitchFamily="66" charset="0"/>
            </a:endParaRPr>
          </a:p>
          <a:p>
            <a:pPr marL="451104" indent="-451104" defTabSz="560831">
              <a:spcBef>
                <a:spcPts val="2800"/>
              </a:spcBef>
              <a:buBlip>
                <a:blip r:embed="rId2"/>
              </a:buBlip>
              <a:defRPr sz="3648"/>
            </a:pPr>
            <a:endParaRPr dirty="0">
              <a:latin typeface="Monotype Corsiva" panose="03010101010201010101" pitchFamily="66" charset="0"/>
            </a:endParaRPr>
          </a:p>
          <a:p>
            <a:pPr marL="451104" indent="-451104" defTabSz="560831">
              <a:spcBef>
                <a:spcPts val="2800"/>
              </a:spcBef>
              <a:buBlip>
                <a:blip r:embed="rId2"/>
              </a:buBlip>
              <a:defRPr sz="3648"/>
            </a:pPr>
            <a:r>
              <a:rPr dirty="0" err="1">
                <a:latin typeface="Monotype Corsiva" panose="03010101010201010101" pitchFamily="66" charset="0"/>
              </a:rPr>
              <a:t>Divulgar</a:t>
            </a:r>
            <a:r>
              <a:rPr dirty="0">
                <a:latin typeface="Monotype Corsiva" panose="03010101010201010101" pitchFamily="66" charset="0"/>
              </a:rPr>
              <a:t> é a </a:t>
            </a:r>
            <a:r>
              <a:rPr dirty="0" err="1">
                <a:latin typeface="Monotype Corsiva" panose="03010101010201010101" pitchFamily="66" charset="0"/>
              </a:rPr>
              <a:t>ação</a:t>
            </a:r>
            <a:r>
              <a:rPr dirty="0">
                <a:latin typeface="Monotype Corsiva" panose="03010101010201010101" pitchFamily="66" charset="0"/>
              </a:rPr>
              <a:t> de to</a:t>
            </a:r>
            <a:r>
              <a:rPr lang="pt-BR" dirty="0">
                <a:latin typeface="Monotype Corsiva" panose="03010101010201010101" pitchFamily="66" charset="0"/>
              </a:rPr>
              <a:t>r</a:t>
            </a:r>
            <a:r>
              <a:rPr dirty="0" err="1">
                <a:latin typeface="Monotype Corsiva" panose="03010101010201010101" pitchFamily="66" charset="0"/>
              </a:rPr>
              <a:t>nar</a:t>
            </a:r>
            <a:r>
              <a:rPr dirty="0">
                <a:latin typeface="Monotype Corsiva" panose="03010101010201010101" pitchFamily="66" charset="0"/>
              </a:rPr>
              <a:t> </a:t>
            </a:r>
            <a:r>
              <a:rPr dirty="0" err="1">
                <a:latin typeface="Monotype Corsiva" panose="03010101010201010101" pitchFamily="66" charset="0"/>
              </a:rPr>
              <a:t>público</a:t>
            </a:r>
            <a:r>
              <a:rPr dirty="0">
                <a:latin typeface="Monotype Corsiva" panose="03010101010201010101" pitchFamily="66" charset="0"/>
              </a:rPr>
              <a:t> e </a:t>
            </a:r>
            <a:r>
              <a:rPr dirty="0" err="1">
                <a:latin typeface="Monotype Corsiva" panose="03010101010201010101" pitchFamily="66" charset="0"/>
              </a:rPr>
              <a:t>comunicar</a:t>
            </a:r>
            <a:r>
              <a:rPr dirty="0">
                <a:latin typeface="Monotype Corsiva" panose="03010101010201010101" pitchFamily="66" charset="0"/>
              </a:rPr>
              <a:t> </a:t>
            </a:r>
            <a:r>
              <a:rPr dirty="0" err="1">
                <a:latin typeface="Monotype Corsiva" panose="03010101010201010101" pitchFamily="66" charset="0"/>
              </a:rPr>
              <a:t>conceitos</a:t>
            </a:r>
            <a:r>
              <a:rPr dirty="0">
                <a:latin typeface="Monotype Corsiva" panose="03010101010201010101" pitchFamily="66" charset="0"/>
              </a:rPr>
              <a:t>, </a:t>
            </a:r>
            <a:r>
              <a:rPr dirty="0" err="1">
                <a:latin typeface="Monotype Corsiva" panose="03010101010201010101" pitchFamily="66" charset="0"/>
              </a:rPr>
              <a:t>fatos</a:t>
            </a:r>
            <a:r>
              <a:rPr dirty="0">
                <a:latin typeface="Monotype Corsiva" panose="03010101010201010101" pitchFamily="66" charset="0"/>
              </a:rPr>
              <a:t> e </a:t>
            </a:r>
            <a:r>
              <a:rPr dirty="0" err="1">
                <a:latin typeface="Monotype Corsiva" panose="03010101010201010101" pitchFamily="66" charset="0"/>
              </a:rPr>
              <a:t>conhecimentos</a:t>
            </a:r>
            <a:r>
              <a:rPr dirty="0">
                <a:latin typeface="Monotype Corsiva" panose="03010101010201010101" pitchFamily="66" charset="0"/>
              </a:rPr>
              <a:t>, </a:t>
            </a:r>
            <a:r>
              <a:rPr dirty="0" err="1">
                <a:latin typeface="Monotype Corsiva" panose="03010101010201010101" pitchFamily="66" charset="0"/>
              </a:rPr>
              <a:t>bem</a:t>
            </a:r>
            <a:r>
              <a:rPr dirty="0">
                <a:latin typeface="Monotype Corsiva" panose="03010101010201010101" pitchFamily="66" charset="0"/>
              </a:rPr>
              <a:t> </a:t>
            </a:r>
            <a:r>
              <a:rPr dirty="0" err="1">
                <a:latin typeface="Monotype Corsiva" panose="03010101010201010101" pitchFamily="66" charset="0"/>
              </a:rPr>
              <a:t>como</a:t>
            </a:r>
            <a:r>
              <a:rPr dirty="0">
                <a:latin typeface="Monotype Corsiva" panose="03010101010201010101" pitchFamily="66" charset="0"/>
              </a:rPr>
              <a:t> </a:t>
            </a:r>
            <a:r>
              <a:rPr dirty="0" err="1">
                <a:latin typeface="Monotype Corsiva" panose="03010101010201010101" pitchFamily="66" charset="0"/>
              </a:rPr>
              <a:t>compartilhar</a:t>
            </a:r>
            <a:r>
              <a:rPr dirty="0">
                <a:latin typeface="Monotype Corsiva" panose="03010101010201010101" pitchFamily="66" charset="0"/>
              </a:rPr>
              <a:t> id</a:t>
            </a:r>
            <a:r>
              <a:rPr lang="pt-BR" dirty="0">
                <a:latin typeface="Monotype Corsiva" panose="03010101010201010101" pitchFamily="66" charset="0"/>
              </a:rPr>
              <a:t>e</a:t>
            </a:r>
            <a:r>
              <a:rPr dirty="0" err="1">
                <a:latin typeface="Monotype Corsiva" panose="03010101010201010101" pitchFamily="66" charset="0"/>
              </a:rPr>
              <a:t>ias</a:t>
            </a:r>
            <a:r>
              <a:rPr dirty="0">
                <a:latin typeface="Monotype Corsiva" panose="03010101010201010101" pitchFamily="66" charset="0"/>
              </a:rPr>
              <a:t>, </a:t>
            </a:r>
            <a:r>
              <a:rPr dirty="0" err="1">
                <a:latin typeface="Monotype Corsiva" panose="03010101010201010101" pitchFamily="66" charset="0"/>
              </a:rPr>
              <a:t>sentimentos</a:t>
            </a:r>
            <a:r>
              <a:rPr dirty="0">
                <a:latin typeface="Monotype Corsiva" panose="03010101010201010101" pitchFamily="66" charset="0"/>
              </a:rPr>
              <a:t> e </a:t>
            </a:r>
            <a:r>
              <a:rPr dirty="0" err="1">
                <a:latin typeface="Monotype Corsiva" panose="03010101010201010101" pitchFamily="66" charset="0"/>
              </a:rPr>
              <a:t>atitudes</a:t>
            </a:r>
            <a:r>
              <a:rPr dirty="0">
                <a:latin typeface="Monotype Corsiva" panose="03010101010201010101" pitchFamily="66" charset="0"/>
              </a:rPr>
              <a:t>.</a:t>
            </a:r>
          </a:p>
        </p:txBody>
      </p:sp>
    </p:spTree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Organização"/>
          <p:cNvSpPr txBox="1">
            <a:spLocks noGrp="1"/>
          </p:cNvSpPr>
          <p:nvPr>
            <p:ph type="title"/>
          </p:nvPr>
        </p:nvSpPr>
        <p:spPr>
          <a:xfrm>
            <a:off x="1270000" y="635000"/>
            <a:ext cx="10464800" cy="1123702"/>
          </a:xfrm>
          <a:prstGeom prst="rect">
            <a:avLst/>
          </a:prstGeom>
        </p:spPr>
        <p:txBody>
          <a:bodyPr/>
          <a:lstStyle>
            <a:lvl1pPr defTabSz="420624">
              <a:defRPr sz="5184"/>
            </a:lvl1pPr>
          </a:lstStyle>
          <a:p>
            <a:r>
              <a:rPr dirty="0" err="1"/>
              <a:t>Organização</a:t>
            </a:r>
            <a:endParaRPr dirty="0"/>
          </a:p>
        </p:txBody>
      </p:sp>
      <p:sp>
        <p:nvSpPr>
          <p:cNvPr id="136" name="Na medida do possível, deve-se organizar uma equipe para desenvolver o trabalho de divulgação da Doutrina Espírita.…"/>
          <p:cNvSpPr txBox="1">
            <a:spLocks noGrp="1"/>
          </p:cNvSpPr>
          <p:nvPr>
            <p:ph type="body" sz="half" idx="1"/>
          </p:nvPr>
        </p:nvSpPr>
        <p:spPr>
          <a:xfrm>
            <a:off x="1270000" y="2653216"/>
            <a:ext cx="10464800" cy="5796644"/>
          </a:xfrm>
          <a:prstGeom prst="rect">
            <a:avLst/>
          </a:prstGeom>
        </p:spPr>
        <p:txBody>
          <a:bodyPr/>
          <a:lstStyle/>
          <a:p>
            <a:pPr marL="465201" indent="-465201" defTabSz="578358">
              <a:spcBef>
                <a:spcPts val="2900"/>
              </a:spcBef>
              <a:buBlip>
                <a:blip r:embed="rId2"/>
              </a:buBlip>
              <a:defRPr sz="3762"/>
            </a:pPr>
            <a:r>
              <a:rPr dirty="0">
                <a:latin typeface="Monotype Corsiva" panose="03010101010201010101" pitchFamily="66" charset="0"/>
              </a:rPr>
              <a:t>Na </a:t>
            </a:r>
            <a:r>
              <a:rPr dirty="0" err="1">
                <a:latin typeface="Monotype Corsiva" panose="03010101010201010101" pitchFamily="66" charset="0"/>
              </a:rPr>
              <a:t>medida</a:t>
            </a:r>
            <a:r>
              <a:rPr dirty="0">
                <a:latin typeface="Monotype Corsiva" panose="03010101010201010101" pitchFamily="66" charset="0"/>
              </a:rPr>
              <a:t> do </a:t>
            </a:r>
            <a:r>
              <a:rPr dirty="0" err="1">
                <a:latin typeface="Monotype Corsiva" panose="03010101010201010101" pitchFamily="66" charset="0"/>
              </a:rPr>
              <a:t>possível</a:t>
            </a:r>
            <a:r>
              <a:rPr dirty="0">
                <a:latin typeface="Monotype Corsiva" panose="03010101010201010101" pitchFamily="66" charset="0"/>
              </a:rPr>
              <a:t>, </a:t>
            </a:r>
            <a:r>
              <a:rPr dirty="0" err="1">
                <a:latin typeface="Monotype Corsiva" panose="03010101010201010101" pitchFamily="66" charset="0"/>
              </a:rPr>
              <a:t>deve</a:t>
            </a:r>
            <a:r>
              <a:rPr dirty="0">
                <a:latin typeface="Monotype Corsiva" panose="03010101010201010101" pitchFamily="66" charset="0"/>
              </a:rPr>
              <a:t>-se </a:t>
            </a:r>
            <a:r>
              <a:rPr dirty="0" err="1">
                <a:latin typeface="Monotype Corsiva" panose="03010101010201010101" pitchFamily="66" charset="0"/>
              </a:rPr>
              <a:t>organizar</a:t>
            </a:r>
            <a:r>
              <a:rPr dirty="0">
                <a:latin typeface="Monotype Corsiva" panose="03010101010201010101" pitchFamily="66" charset="0"/>
              </a:rPr>
              <a:t> </a:t>
            </a:r>
            <a:r>
              <a:rPr dirty="0" err="1">
                <a:latin typeface="Monotype Corsiva" panose="03010101010201010101" pitchFamily="66" charset="0"/>
              </a:rPr>
              <a:t>uma</a:t>
            </a:r>
            <a:r>
              <a:rPr dirty="0">
                <a:latin typeface="Monotype Corsiva" panose="03010101010201010101" pitchFamily="66" charset="0"/>
              </a:rPr>
              <a:t> </a:t>
            </a:r>
            <a:r>
              <a:rPr dirty="0" err="1">
                <a:latin typeface="Monotype Corsiva" panose="03010101010201010101" pitchFamily="66" charset="0"/>
              </a:rPr>
              <a:t>equipe</a:t>
            </a:r>
            <a:r>
              <a:rPr dirty="0">
                <a:latin typeface="Monotype Corsiva" panose="03010101010201010101" pitchFamily="66" charset="0"/>
              </a:rPr>
              <a:t> para </a:t>
            </a:r>
            <a:r>
              <a:rPr dirty="0" err="1">
                <a:latin typeface="Monotype Corsiva" panose="03010101010201010101" pitchFamily="66" charset="0"/>
              </a:rPr>
              <a:t>desenvolver</a:t>
            </a:r>
            <a:r>
              <a:rPr dirty="0">
                <a:latin typeface="Monotype Corsiva" panose="03010101010201010101" pitchFamily="66" charset="0"/>
              </a:rPr>
              <a:t> o </a:t>
            </a:r>
            <a:r>
              <a:rPr dirty="0" err="1">
                <a:latin typeface="Monotype Corsiva" panose="03010101010201010101" pitchFamily="66" charset="0"/>
              </a:rPr>
              <a:t>trabalho</a:t>
            </a:r>
            <a:r>
              <a:rPr dirty="0">
                <a:latin typeface="Monotype Corsiva" panose="03010101010201010101" pitchFamily="66" charset="0"/>
              </a:rPr>
              <a:t> de </a:t>
            </a:r>
            <a:r>
              <a:rPr dirty="0" err="1">
                <a:latin typeface="Monotype Corsiva" panose="03010101010201010101" pitchFamily="66" charset="0"/>
              </a:rPr>
              <a:t>divulgação</a:t>
            </a:r>
            <a:r>
              <a:rPr dirty="0">
                <a:latin typeface="Monotype Corsiva" panose="03010101010201010101" pitchFamily="66" charset="0"/>
              </a:rPr>
              <a:t> da </a:t>
            </a:r>
            <a:r>
              <a:rPr lang="pt-BR" dirty="0">
                <a:latin typeface="Monotype Corsiva" panose="03010101010201010101" pitchFamily="66" charset="0"/>
              </a:rPr>
              <a:t>D</a:t>
            </a:r>
            <a:r>
              <a:rPr dirty="0" err="1">
                <a:latin typeface="Monotype Corsiva" panose="03010101010201010101" pitchFamily="66" charset="0"/>
              </a:rPr>
              <a:t>outrina</a:t>
            </a:r>
            <a:r>
              <a:rPr dirty="0">
                <a:latin typeface="Monotype Corsiva" panose="03010101010201010101" pitchFamily="66" charset="0"/>
              </a:rPr>
              <a:t> </a:t>
            </a:r>
            <a:r>
              <a:rPr dirty="0" err="1">
                <a:latin typeface="Monotype Corsiva" panose="03010101010201010101" pitchFamily="66" charset="0"/>
              </a:rPr>
              <a:t>Espírita</a:t>
            </a:r>
            <a:r>
              <a:rPr dirty="0">
                <a:latin typeface="Monotype Corsiva" panose="03010101010201010101" pitchFamily="66" charset="0"/>
              </a:rPr>
              <a:t>. </a:t>
            </a:r>
            <a:endParaRPr lang="en-US" dirty="0">
              <a:latin typeface="Monotype Corsiva" panose="03010101010201010101" pitchFamily="66" charset="0"/>
            </a:endParaRPr>
          </a:p>
          <a:p>
            <a:pPr marL="465201" indent="-465201" defTabSz="578358">
              <a:spcBef>
                <a:spcPts val="2900"/>
              </a:spcBef>
              <a:buBlip>
                <a:blip r:embed="rId2"/>
              </a:buBlip>
              <a:defRPr sz="3762"/>
            </a:pPr>
            <a:endParaRPr dirty="0">
              <a:latin typeface="Monotype Corsiva" panose="03010101010201010101" pitchFamily="66" charset="0"/>
            </a:endParaRPr>
          </a:p>
          <a:p>
            <a:pPr marL="465201" indent="-465201" defTabSz="578358">
              <a:spcBef>
                <a:spcPts val="2900"/>
              </a:spcBef>
              <a:buBlip>
                <a:blip r:embed="rId2"/>
              </a:buBlip>
              <a:defRPr sz="3762"/>
            </a:pPr>
            <a:r>
              <a:rPr dirty="0" err="1">
                <a:latin typeface="Monotype Corsiva" panose="03010101010201010101" pitchFamily="66" charset="0"/>
              </a:rPr>
              <a:t>Ambiente</a:t>
            </a:r>
            <a:r>
              <a:rPr dirty="0">
                <a:latin typeface="Monotype Corsiva" panose="03010101010201010101" pitchFamily="66" charset="0"/>
              </a:rPr>
              <a:t> </a:t>
            </a:r>
            <a:r>
              <a:rPr lang="pt-BR" dirty="0">
                <a:latin typeface="Monotype Corsiva" panose="03010101010201010101" pitchFamily="66" charset="0"/>
              </a:rPr>
              <a:t>i</a:t>
            </a:r>
            <a:r>
              <a:rPr dirty="0" err="1">
                <a:latin typeface="Monotype Corsiva" panose="03010101010201010101" pitchFamily="66" charset="0"/>
              </a:rPr>
              <a:t>nterno</a:t>
            </a:r>
            <a:r>
              <a:rPr dirty="0">
                <a:latin typeface="Monotype Corsiva" panose="03010101010201010101" pitchFamily="66" charset="0"/>
              </a:rPr>
              <a:t> e </a:t>
            </a:r>
            <a:r>
              <a:rPr dirty="0" err="1">
                <a:latin typeface="Monotype Corsiva" panose="03010101010201010101" pitchFamily="66" charset="0"/>
              </a:rPr>
              <a:t>externo</a:t>
            </a:r>
            <a:r>
              <a:rPr dirty="0">
                <a:latin typeface="Monotype Corsiva" panose="03010101010201010101" pitchFamily="66" charset="0"/>
              </a:rPr>
              <a:t>.</a:t>
            </a:r>
            <a:endParaRPr lang="en-US" dirty="0">
              <a:latin typeface="Monotype Corsiva" panose="03010101010201010101" pitchFamily="66" charset="0"/>
            </a:endParaRPr>
          </a:p>
          <a:p>
            <a:pPr marL="465201" indent="-465201" defTabSz="578358">
              <a:spcBef>
                <a:spcPts val="2900"/>
              </a:spcBef>
              <a:buBlip>
                <a:blip r:embed="rId2"/>
              </a:buBlip>
              <a:defRPr sz="3762"/>
            </a:pPr>
            <a:endParaRPr lang="en-US" dirty="0">
              <a:latin typeface="Monotype Corsiva" panose="03010101010201010101" pitchFamily="66" charset="0"/>
            </a:endParaRPr>
          </a:p>
          <a:p>
            <a:pPr marL="465201" indent="-465201" defTabSz="578358">
              <a:spcBef>
                <a:spcPts val="2900"/>
              </a:spcBef>
              <a:defRPr sz="3762"/>
            </a:pPr>
            <a:r>
              <a:rPr lang="pt-BR" dirty="0">
                <a:latin typeface="Monotype Corsiva" panose="03010101010201010101" pitchFamily="66" charset="0"/>
              </a:rPr>
              <a:t>Como desenvolver a divulgação?</a:t>
            </a:r>
          </a:p>
          <a:p>
            <a:pPr marL="0" indent="0" defTabSz="578358">
              <a:spcBef>
                <a:spcPts val="2900"/>
              </a:spcBef>
              <a:buNone/>
              <a:defRPr sz="3762"/>
            </a:pPr>
            <a:endParaRPr lang="pt-BR" dirty="0"/>
          </a:p>
          <a:p>
            <a:pPr marL="465201" indent="-465201" defTabSz="578358">
              <a:spcBef>
                <a:spcPts val="2900"/>
              </a:spcBef>
              <a:buBlip>
                <a:blip r:embed="rId2"/>
              </a:buBlip>
              <a:defRPr sz="3762"/>
            </a:pPr>
            <a:endParaRPr dirty="0"/>
          </a:p>
        </p:txBody>
      </p:sp>
    </p:spTree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Organização"/>
          <p:cNvSpPr txBox="1">
            <a:spLocks noGrp="1"/>
          </p:cNvSpPr>
          <p:nvPr>
            <p:ph type="title"/>
          </p:nvPr>
        </p:nvSpPr>
        <p:spPr>
          <a:xfrm>
            <a:off x="1270000" y="635000"/>
            <a:ext cx="10464800" cy="1123702"/>
          </a:xfrm>
          <a:prstGeom prst="rect">
            <a:avLst/>
          </a:prstGeom>
        </p:spPr>
        <p:txBody>
          <a:bodyPr/>
          <a:lstStyle>
            <a:lvl1pPr defTabSz="420624">
              <a:defRPr sz="5184"/>
            </a:lvl1pPr>
          </a:lstStyle>
          <a:p>
            <a:r>
              <a:t>Organização</a:t>
            </a:r>
          </a:p>
        </p:txBody>
      </p:sp>
      <p:sp>
        <p:nvSpPr>
          <p:cNvPr id="139" name="Realizar eventos como palestras ou conferências públicas;…"/>
          <p:cNvSpPr txBox="1">
            <a:spLocks noGrp="1"/>
          </p:cNvSpPr>
          <p:nvPr>
            <p:ph type="body" idx="1"/>
          </p:nvPr>
        </p:nvSpPr>
        <p:spPr>
          <a:xfrm>
            <a:off x="1270000" y="2063452"/>
            <a:ext cx="10464800" cy="5626696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7726" indent="-347726" defTabSz="432308">
              <a:spcBef>
                <a:spcPts val="2200"/>
              </a:spcBef>
              <a:buBlip>
                <a:blip r:embed="rId2"/>
              </a:buBlip>
              <a:defRPr sz="2812"/>
            </a:pPr>
            <a:r>
              <a:rPr sz="3600" dirty="0" err="1">
                <a:latin typeface="Monotype Corsiva" panose="03010101010201010101" pitchFamily="66" charset="0"/>
              </a:rPr>
              <a:t>Realizar</a:t>
            </a:r>
            <a:r>
              <a:rPr sz="3600" dirty="0">
                <a:latin typeface="Monotype Corsiva" panose="03010101010201010101" pitchFamily="66" charset="0"/>
              </a:rPr>
              <a:t> </a:t>
            </a:r>
            <a:r>
              <a:rPr sz="3600" dirty="0" err="1">
                <a:latin typeface="Monotype Corsiva" panose="03010101010201010101" pitchFamily="66" charset="0"/>
              </a:rPr>
              <a:t>eventos</a:t>
            </a:r>
            <a:r>
              <a:rPr sz="3600" dirty="0">
                <a:latin typeface="Monotype Corsiva" panose="03010101010201010101" pitchFamily="66" charset="0"/>
              </a:rPr>
              <a:t> </a:t>
            </a:r>
            <a:r>
              <a:rPr sz="3600" dirty="0" err="1">
                <a:latin typeface="Monotype Corsiva" panose="03010101010201010101" pitchFamily="66" charset="0"/>
              </a:rPr>
              <a:t>como</a:t>
            </a:r>
            <a:r>
              <a:rPr sz="3600" dirty="0">
                <a:latin typeface="Monotype Corsiva" panose="03010101010201010101" pitchFamily="66" charset="0"/>
              </a:rPr>
              <a:t> palestras </a:t>
            </a:r>
            <a:r>
              <a:rPr sz="3600" dirty="0" err="1">
                <a:latin typeface="Monotype Corsiva" panose="03010101010201010101" pitchFamily="66" charset="0"/>
              </a:rPr>
              <a:t>ou</a:t>
            </a:r>
            <a:r>
              <a:rPr sz="3600" dirty="0">
                <a:latin typeface="Monotype Corsiva" panose="03010101010201010101" pitchFamily="66" charset="0"/>
              </a:rPr>
              <a:t> </a:t>
            </a:r>
            <a:r>
              <a:rPr sz="3600" dirty="0" err="1">
                <a:latin typeface="Monotype Corsiva" panose="03010101010201010101" pitchFamily="66" charset="0"/>
              </a:rPr>
              <a:t>conferências</a:t>
            </a:r>
            <a:r>
              <a:rPr sz="3600" dirty="0">
                <a:latin typeface="Monotype Corsiva" panose="03010101010201010101" pitchFamily="66" charset="0"/>
              </a:rPr>
              <a:t> </a:t>
            </a:r>
            <a:r>
              <a:rPr sz="3600" dirty="0" err="1">
                <a:latin typeface="Monotype Corsiva" panose="03010101010201010101" pitchFamily="66" charset="0"/>
              </a:rPr>
              <a:t>públicas</a:t>
            </a:r>
            <a:endParaRPr sz="3600" dirty="0">
              <a:latin typeface="Monotype Corsiva" panose="03010101010201010101" pitchFamily="66" charset="0"/>
            </a:endParaRPr>
          </a:p>
          <a:p>
            <a:pPr marL="347726" indent="-347726" defTabSz="432308">
              <a:spcBef>
                <a:spcPts val="2200"/>
              </a:spcBef>
              <a:buBlip>
                <a:blip r:embed="rId2"/>
              </a:buBlip>
              <a:defRPr sz="2812"/>
            </a:pPr>
            <a:r>
              <a:rPr sz="3600" dirty="0" err="1">
                <a:latin typeface="Monotype Corsiva" panose="03010101010201010101" pitchFamily="66" charset="0"/>
              </a:rPr>
              <a:t>Utilização</a:t>
            </a:r>
            <a:r>
              <a:rPr sz="3600" dirty="0">
                <a:latin typeface="Monotype Corsiva" panose="03010101010201010101" pitchFamily="66" charset="0"/>
              </a:rPr>
              <a:t> de </a:t>
            </a:r>
            <a:r>
              <a:rPr sz="3600" dirty="0" err="1">
                <a:latin typeface="Monotype Corsiva" panose="03010101010201010101" pitchFamily="66" charset="0"/>
              </a:rPr>
              <a:t>multimídia</a:t>
            </a:r>
            <a:endParaRPr sz="3600" dirty="0">
              <a:latin typeface="Monotype Corsiva" panose="03010101010201010101" pitchFamily="66" charset="0"/>
            </a:endParaRPr>
          </a:p>
          <a:p>
            <a:pPr marL="347726" indent="-347726" defTabSz="432308">
              <a:spcBef>
                <a:spcPts val="2200"/>
              </a:spcBef>
              <a:buBlip>
                <a:blip r:embed="rId2"/>
              </a:buBlip>
              <a:defRPr sz="2812"/>
            </a:pPr>
            <a:r>
              <a:rPr sz="3600" dirty="0" err="1">
                <a:latin typeface="Monotype Corsiva" panose="03010101010201010101" pitchFamily="66" charset="0"/>
              </a:rPr>
              <a:t>Publicação</a:t>
            </a:r>
            <a:r>
              <a:rPr sz="3600" dirty="0">
                <a:latin typeface="Monotype Corsiva" panose="03010101010201010101" pitchFamily="66" charset="0"/>
              </a:rPr>
              <a:t> e </a:t>
            </a:r>
            <a:r>
              <a:rPr sz="3600" dirty="0" err="1">
                <a:latin typeface="Monotype Corsiva" panose="03010101010201010101" pitchFamily="66" charset="0"/>
              </a:rPr>
              <a:t>distribuição</a:t>
            </a:r>
            <a:r>
              <a:rPr sz="3600" dirty="0">
                <a:latin typeface="Monotype Corsiva" panose="03010101010201010101" pitchFamily="66" charset="0"/>
              </a:rPr>
              <a:t> de </a:t>
            </a:r>
            <a:r>
              <a:rPr sz="3600" dirty="0" err="1">
                <a:latin typeface="Monotype Corsiva" panose="03010101010201010101" pitchFamily="66" charset="0"/>
              </a:rPr>
              <a:t>mensagens</a:t>
            </a:r>
            <a:r>
              <a:rPr sz="3600" dirty="0">
                <a:latin typeface="Monotype Corsiva" panose="03010101010201010101" pitchFamily="66" charset="0"/>
              </a:rPr>
              <a:t>, </a:t>
            </a:r>
            <a:r>
              <a:rPr sz="3600" dirty="0" err="1">
                <a:latin typeface="Monotype Corsiva" panose="03010101010201010101" pitchFamily="66" charset="0"/>
              </a:rPr>
              <a:t>jornais</a:t>
            </a:r>
            <a:r>
              <a:rPr sz="3600" dirty="0">
                <a:latin typeface="Monotype Corsiva" panose="03010101010201010101" pitchFamily="66" charset="0"/>
              </a:rPr>
              <a:t>…</a:t>
            </a:r>
          </a:p>
          <a:p>
            <a:pPr marL="347726" indent="-347726" defTabSz="432308">
              <a:spcBef>
                <a:spcPts val="2200"/>
              </a:spcBef>
              <a:buBlip>
                <a:blip r:embed="rId2"/>
              </a:buBlip>
              <a:defRPr sz="2812"/>
            </a:pPr>
            <a:r>
              <a:rPr sz="3600" dirty="0">
                <a:latin typeface="Monotype Corsiva" panose="03010101010201010101" pitchFamily="66" charset="0"/>
              </a:rPr>
              <a:t>Edição de jornal </a:t>
            </a:r>
            <a:r>
              <a:rPr sz="3600" dirty="0" err="1">
                <a:latin typeface="Monotype Corsiva" panose="03010101010201010101" pitchFamily="66" charset="0"/>
              </a:rPr>
              <a:t>ou</a:t>
            </a:r>
            <a:r>
              <a:rPr sz="3600" dirty="0">
                <a:latin typeface="Monotype Corsiva" panose="03010101010201010101" pitchFamily="66" charset="0"/>
              </a:rPr>
              <a:t> </a:t>
            </a:r>
            <a:r>
              <a:rPr sz="3600" dirty="0" err="1">
                <a:latin typeface="Monotype Corsiva" panose="03010101010201010101" pitchFamily="66" charset="0"/>
              </a:rPr>
              <a:t>revista</a:t>
            </a:r>
            <a:endParaRPr sz="3600" dirty="0">
              <a:latin typeface="Monotype Corsiva" panose="03010101010201010101" pitchFamily="66" charset="0"/>
            </a:endParaRPr>
          </a:p>
          <a:p>
            <a:pPr marL="347726" indent="-347726" defTabSz="432308">
              <a:spcBef>
                <a:spcPts val="2200"/>
              </a:spcBef>
              <a:buBlip>
                <a:blip r:embed="rId2"/>
              </a:buBlip>
              <a:defRPr sz="2812"/>
            </a:pPr>
            <a:r>
              <a:rPr sz="3600" dirty="0">
                <a:latin typeface="Monotype Corsiva" panose="03010101010201010101" pitchFamily="66" charset="0"/>
              </a:rPr>
              <a:t>Venda de </a:t>
            </a:r>
            <a:r>
              <a:rPr sz="3600" dirty="0" err="1">
                <a:latin typeface="Monotype Corsiva" panose="03010101010201010101" pitchFamily="66" charset="0"/>
              </a:rPr>
              <a:t>livros</a:t>
            </a:r>
            <a:r>
              <a:rPr sz="3600" dirty="0">
                <a:latin typeface="Monotype Corsiva" panose="03010101010201010101" pitchFamily="66" charset="0"/>
              </a:rPr>
              <a:t>, </a:t>
            </a:r>
            <a:r>
              <a:rPr sz="3600" dirty="0" err="1">
                <a:latin typeface="Monotype Corsiva" panose="03010101010201010101" pitchFamily="66" charset="0"/>
              </a:rPr>
              <a:t>jornais</a:t>
            </a:r>
            <a:r>
              <a:rPr sz="3600" dirty="0">
                <a:latin typeface="Monotype Corsiva" panose="03010101010201010101" pitchFamily="66" charset="0"/>
              </a:rPr>
              <a:t> e </a:t>
            </a:r>
            <a:r>
              <a:rPr sz="3600" dirty="0" err="1">
                <a:latin typeface="Monotype Corsiva" panose="03010101010201010101" pitchFamily="66" charset="0"/>
              </a:rPr>
              <a:t>revistas</a:t>
            </a:r>
            <a:r>
              <a:rPr sz="3600" dirty="0">
                <a:latin typeface="Monotype Corsiva" panose="03010101010201010101" pitchFamily="66" charset="0"/>
              </a:rPr>
              <a:t> </a:t>
            </a:r>
            <a:r>
              <a:rPr sz="3600" dirty="0" err="1">
                <a:latin typeface="Monotype Corsiva" panose="03010101010201010101" pitchFamily="66" charset="0"/>
              </a:rPr>
              <a:t>espíritas</a:t>
            </a:r>
            <a:endParaRPr sz="3600" dirty="0">
              <a:latin typeface="Monotype Corsiva" panose="03010101010201010101" pitchFamily="66" charset="0"/>
            </a:endParaRPr>
          </a:p>
          <a:p>
            <a:pPr marL="347726" indent="-347726" defTabSz="432308">
              <a:spcBef>
                <a:spcPts val="2200"/>
              </a:spcBef>
              <a:buBlip>
                <a:blip r:embed="rId2"/>
              </a:buBlip>
              <a:defRPr sz="2812"/>
            </a:pPr>
            <a:r>
              <a:rPr sz="3600" dirty="0">
                <a:latin typeface="Monotype Corsiva" panose="03010101010201010101" pitchFamily="66" charset="0"/>
              </a:rPr>
              <a:t>Produção e </a:t>
            </a:r>
            <a:r>
              <a:rPr sz="3600" dirty="0" err="1">
                <a:latin typeface="Monotype Corsiva" panose="03010101010201010101" pitchFamily="66" charset="0"/>
              </a:rPr>
              <a:t>difusão</a:t>
            </a:r>
            <a:r>
              <a:rPr sz="3600" dirty="0">
                <a:latin typeface="Monotype Corsiva" panose="03010101010201010101" pitchFamily="66" charset="0"/>
              </a:rPr>
              <a:t> de </a:t>
            </a:r>
            <a:r>
              <a:rPr sz="3600" dirty="0" err="1">
                <a:latin typeface="Monotype Corsiva" panose="03010101010201010101" pitchFamily="66" charset="0"/>
              </a:rPr>
              <a:t>programas</a:t>
            </a:r>
            <a:r>
              <a:rPr sz="3600" dirty="0">
                <a:latin typeface="Monotype Corsiva" panose="03010101010201010101" pitchFamily="66" charset="0"/>
              </a:rPr>
              <a:t> de </a:t>
            </a:r>
            <a:r>
              <a:rPr sz="3600" dirty="0" err="1">
                <a:latin typeface="Monotype Corsiva" panose="03010101010201010101" pitchFamily="66" charset="0"/>
              </a:rPr>
              <a:t>rádio</a:t>
            </a:r>
            <a:r>
              <a:rPr sz="3600" dirty="0">
                <a:latin typeface="Monotype Corsiva" panose="03010101010201010101" pitchFamily="66" charset="0"/>
              </a:rPr>
              <a:t> e </a:t>
            </a:r>
            <a:r>
              <a:rPr sz="3600" dirty="0" err="1">
                <a:latin typeface="Monotype Corsiva" panose="03010101010201010101" pitchFamily="66" charset="0"/>
              </a:rPr>
              <a:t>televisão</a:t>
            </a:r>
            <a:endParaRPr sz="3600" dirty="0">
              <a:latin typeface="Monotype Corsiva" panose="03010101010201010101" pitchFamily="66" charset="0"/>
            </a:endParaRPr>
          </a:p>
          <a:p>
            <a:pPr marL="347726" indent="-347726" defTabSz="432308">
              <a:spcBef>
                <a:spcPts val="2200"/>
              </a:spcBef>
              <a:buBlip>
                <a:blip r:embed="rId2"/>
              </a:buBlip>
              <a:defRPr sz="2812"/>
            </a:pPr>
            <a:r>
              <a:rPr sz="3600" dirty="0" err="1">
                <a:latin typeface="Monotype Corsiva" panose="03010101010201010101" pitchFamily="66" charset="0"/>
              </a:rPr>
              <a:t>Mídias</a:t>
            </a:r>
            <a:r>
              <a:rPr sz="3600" dirty="0">
                <a:latin typeface="Monotype Corsiva" panose="03010101010201010101" pitchFamily="66" charset="0"/>
              </a:rPr>
              <a:t> </a:t>
            </a:r>
            <a:r>
              <a:rPr sz="3600" dirty="0" err="1">
                <a:latin typeface="Monotype Corsiva" panose="03010101010201010101" pitchFamily="66" charset="0"/>
              </a:rPr>
              <a:t>sociais</a:t>
            </a:r>
            <a:r>
              <a:rPr sz="3600" dirty="0">
                <a:latin typeface="Monotype Corsiva" panose="03010101010201010101" pitchFamily="66" charset="0"/>
              </a:rPr>
              <a:t> / Tecnologia</a:t>
            </a:r>
          </a:p>
        </p:txBody>
      </p:sp>
    </p:spTree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Recomendações e Observações"/>
          <p:cNvSpPr txBox="1">
            <a:spLocks noGrp="1"/>
          </p:cNvSpPr>
          <p:nvPr>
            <p:ph type="title"/>
          </p:nvPr>
        </p:nvSpPr>
        <p:spPr>
          <a:xfrm>
            <a:off x="1270000" y="635000"/>
            <a:ext cx="10464800" cy="1123702"/>
          </a:xfrm>
          <a:prstGeom prst="rect">
            <a:avLst/>
          </a:prstGeom>
        </p:spPr>
        <p:txBody>
          <a:bodyPr/>
          <a:lstStyle>
            <a:lvl1pPr defTabSz="420624">
              <a:defRPr sz="5184"/>
            </a:lvl1pPr>
          </a:lstStyle>
          <a:p>
            <a:r>
              <a:t>Recomendações e Observações</a:t>
            </a:r>
          </a:p>
        </p:txBody>
      </p:sp>
      <p:sp>
        <p:nvSpPr>
          <p:cNvPr id="142" name="Solicitar autorização prévia de cessão de direitos;…"/>
          <p:cNvSpPr txBox="1">
            <a:spLocks noGrp="1"/>
          </p:cNvSpPr>
          <p:nvPr>
            <p:ph type="body" idx="1"/>
          </p:nvPr>
        </p:nvSpPr>
        <p:spPr>
          <a:xfrm>
            <a:off x="1270000" y="2063452"/>
            <a:ext cx="10464800" cy="5626696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432308" indent="-432308" defTabSz="537463">
              <a:spcBef>
                <a:spcPts val="2700"/>
              </a:spcBef>
              <a:buBlip>
                <a:blip r:embed="rId2"/>
              </a:buBlip>
              <a:defRPr sz="3496"/>
            </a:pPr>
            <a:r>
              <a:rPr dirty="0">
                <a:latin typeface="Monotype Corsiva" panose="03010101010201010101" pitchFamily="66" charset="0"/>
              </a:rPr>
              <a:t>Dar </a:t>
            </a:r>
            <a:r>
              <a:rPr dirty="0" err="1">
                <a:latin typeface="Monotype Corsiva" panose="03010101010201010101" pitchFamily="66" charset="0"/>
              </a:rPr>
              <a:t>preferência</a:t>
            </a:r>
            <a:r>
              <a:rPr dirty="0">
                <a:latin typeface="Monotype Corsiva" panose="03010101010201010101" pitchFamily="66" charset="0"/>
              </a:rPr>
              <a:t> </a:t>
            </a:r>
            <a:r>
              <a:rPr dirty="0" err="1">
                <a:latin typeface="Monotype Corsiva" panose="03010101010201010101" pitchFamily="66" charset="0"/>
              </a:rPr>
              <a:t>às</a:t>
            </a:r>
            <a:r>
              <a:rPr dirty="0">
                <a:latin typeface="Monotype Corsiva" panose="03010101010201010101" pitchFamily="66" charset="0"/>
              </a:rPr>
              <a:t> </a:t>
            </a:r>
            <a:r>
              <a:rPr dirty="0" err="1">
                <a:latin typeface="Monotype Corsiva" panose="03010101010201010101" pitchFamily="66" charset="0"/>
              </a:rPr>
              <a:t>obras</a:t>
            </a:r>
            <a:r>
              <a:rPr dirty="0">
                <a:latin typeface="Monotype Corsiva" panose="03010101010201010101" pitchFamily="66" charset="0"/>
              </a:rPr>
              <a:t> da </a:t>
            </a:r>
            <a:r>
              <a:rPr lang="pt-BR" dirty="0">
                <a:latin typeface="Monotype Corsiva" panose="03010101010201010101" pitchFamily="66" charset="0"/>
              </a:rPr>
              <a:t>C</a:t>
            </a:r>
            <a:r>
              <a:rPr dirty="0" err="1">
                <a:latin typeface="Monotype Corsiva" panose="03010101010201010101" pitchFamily="66" charset="0"/>
              </a:rPr>
              <a:t>odificação</a:t>
            </a:r>
            <a:r>
              <a:rPr dirty="0">
                <a:latin typeface="Monotype Corsiva" panose="03010101010201010101" pitchFamily="66" charset="0"/>
              </a:rPr>
              <a:t> Espírita</a:t>
            </a:r>
          </a:p>
          <a:p>
            <a:pPr marL="432308" indent="-432308" defTabSz="537463">
              <a:spcBef>
                <a:spcPts val="2700"/>
              </a:spcBef>
              <a:buBlip>
                <a:blip r:embed="rId2"/>
              </a:buBlip>
              <a:defRPr sz="3496"/>
            </a:pPr>
            <a:r>
              <a:rPr dirty="0">
                <a:latin typeface="Monotype Corsiva" panose="03010101010201010101" pitchFamily="66" charset="0"/>
              </a:rPr>
              <a:t>Material com </a:t>
            </a:r>
            <a:r>
              <a:rPr dirty="0" err="1">
                <a:latin typeface="Monotype Corsiva" panose="03010101010201010101" pitchFamily="66" charset="0"/>
              </a:rPr>
              <a:t>escrita</a:t>
            </a:r>
            <a:r>
              <a:rPr dirty="0">
                <a:latin typeface="Monotype Corsiva" panose="03010101010201010101" pitchFamily="66" charset="0"/>
              </a:rPr>
              <a:t> simples e </a:t>
            </a:r>
            <a:r>
              <a:rPr dirty="0" err="1">
                <a:latin typeface="Monotype Corsiva" panose="03010101010201010101" pitchFamily="66" charset="0"/>
              </a:rPr>
              <a:t>objetiva</a:t>
            </a:r>
            <a:endParaRPr dirty="0">
              <a:latin typeface="Monotype Corsiva" panose="03010101010201010101" pitchFamily="66" charset="0"/>
            </a:endParaRPr>
          </a:p>
          <a:p>
            <a:pPr marL="432308" indent="-432308" defTabSz="537463">
              <a:spcBef>
                <a:spcPts val="2700"/>
              </a:spcBef>
              <a:buBlip>
                <a:blip r:embed="rId2"/>
              </a:buBlip>
              <a:defRPr sz="3496"/>
            </a:pPr>
            <a:r>
              <a:rPr dirty="0" err="1">
                <a:latin typeface="Monotype Corsiva" panose="03010101010201010101" pitchFamily="66" charset="0"/>
              </a:rPr>
              <a:t>Meios</a:t>
            </a:r>
            <a:r>
              <a:rPr dirty="0">
                <a:latin typeface="Monotype Corsiva" panose="03010101010201010101" pitchFamily="66" charset="0"/>
              </a:rPr>
              <a:t> de </a:t>
            </a:r>
            <a:r>
              <a:rPr dirty="0" err="1">
                <a:latin typeface="Monotype Corsiva" panose="03010101010201010101" pitchFamily="66" charset="0"/>
              </a:rPr>
              <a:t>comunicação</a:t>
            </a:r>
            <a:r>
              <a:rPr dirty="0">
                <a:latin typeface="Monotype Corsiva" panose="03010101010201010101" pitchFamily="66" charset="0"/>
              </a:rPr>
              <a:t> </a:t>
            </a:r>
            <a:r>
              <a:rPr dirty="0" err="1">
                <a:latin typeface="Monotype Corsiva" panose="03010101010201010101" pitchFamily="66" charset="0"/>
              </a:rPr>
              <a:t>devem</a:t>
            </a:r>
            <a:r>
              <a:rPr dirty="0">
                <a:latin typeface="Monotype Corsiva" panose="03010101010201010101" pitchFamily="66" charset="0"/>
              </a:rPr>
              <a:t> ser </a:t>
            </a:r>
            <a:r>
              <a:rPr dirty="0" err="1">
                <a:latin typeface="Monotype Corsiva" panose="03010101010201010101" pitchFamily="66" charset="0"/>
              </a:rPr>
              <a:t>utilizados</a:t>
            </a:r>
            <a:r>
              <a:rPr dirty="0">
                <a:latin typeface="Monotype Corsiva" panose="03010101010201010101" pitchFamily="66" charset="0"/>
              </a:rPr>
              <a:t> </a:t>
            </a:r>
            <a:r>
              <a:rPr dirty="0" err="1">
                <a:latin typeface="Monotype Corsiva" panose="03010101010201010101" pitchFamily="66" charset="0"/>
              </a:rPr>
              <a:t>tão</a:t>
            </a:r>
            <a:r>
              <a:rPr lang="pt-BR" dirty="0">
                <a:latin typeface="Monotype Corsiva" panose="03010101010201010101" pitchFamily="66" charset="0"/>
              </a:rPr>
              <a:t> </a:t>
            </a:r>
            <a:r>
              <a:rPr dirty="0" err="1">
                <a:latin typeface="Monotype Corsiva" panose="03010101010201010101" pitchFamily="66" charset="0"/>
              </a:rPr>
              <a:t>somente</a:t>
            </a:r>
            <a:r>
              <a:rPr dirty="0">
                <a:latin typeface="Monotype Corsiva" panose="03010101010201010101" pitchFamily="66" charset="0"/>
              </a:rPr>
              <a:t> para divulgação do </a:t>
            </a:r>
            <a:r>
              <a:rPr dirty="0" err="1">
                <a:latin typeface="Monotype Corsiva" panose="03010101010201010101" pitchFamily="66" charset="0"/>
              </a:rPr>
              <a:t>espiritismo</a:t>
            </a:r>
            <a:r>
              <a:rPr dirty="0">
                <a:latin typeface="Monotype Corsiva" panose="03010101010201010101" pitchFamily="66" charset="0"/>
              </a:rPr>
              <a:t>, </a:t>
            </a:r>
            <a:r>
              <a:rPr dirty="0" err="1">
                <a:latin typeface="Monotype Corsiva" panose="03010101010201010101" pitchFamily="66" charset="0"/>
              </a:rPr>
              <a:t>realçando</a:t>
            </a:r>
            <a:r>
              <a:rPr dirty="0">
                <a:latin typeface="Monotype Corsiva" panose="03010101010201010101" pitchFamily="66" charset="0"/>
              </a:rPr>
              <a:t> </a:t>
            </a:r>
            <a:r>
              <a:rPr dirty="0" err="1">
                <a:latin typeface="Monotype Corsiva" panose="03010101010201010101" pitchFamily="66" charset="0"/>
              </a:rPr>
              <a:t>os</a:t>
            </a:r>
            <a:r>
              <a:rPr dirty="0">
                <a:latin typeface="Monotype Corsiva" panose="03010101010201010101" pitchFamily="66" charset="0"/>
              </a:rPr>
              <a:t> </a:t>
            </a:r>
            <a:r>
              <a:rPr dirty="0" err="1">
                <a:latin typeface="Monotype Corsiva" panose="03010101010201010101" pitchFamily="66" charset="0"/>
              </a:rPr>
              <a:t>aspectos</a:t>
            </a:r>
            <a:r>
              <a:rPr dirty="0">
                <a:latin typeface="Monotype Corsiva" panose="03010101010201010101" pitchFamily="66" charset="0"/>
              </a:rPr>
              <a:t> </a:t>
            </a:r>
            <a:r>
              <a:rPr dirty="0" err="1">
                <a:latin typeface="Monotype Corsiva" panose="03010101010201010101" pitchFamily="66" charset="0"/>
              </a:rPr>
              <a:t>esclarecedor</a:t>
            </a:r>
            <a:r>
              <a:rPr dirty="0">
                <a:latin typeface="Monotype Corsiva" panose="03010101010201010101" pitchFamily="66" charset="0"/>
              </a:rPr>
              <a:t> e </a:t>
            </a:r>
            <a:r>
              <a:rPr dirty="0" err="1">
                <a:latin typeface="Monotype Corsiva" panose="03010101010201010101" pitchFamily="66" charset="0"/>
              </a:rPr>
              <a:t>consolador</a:t>
            </a:r>
            <a:endParaRPr lang="en-US" dirty="0">
              <a:latin typeface="Monotype Corsiva" panose="03010101010201010101" pitchFamily="66" charset="0"/>
            </a:endParaRPr>
          </a:p>
        </p:txBody>
      </p:sp>
    </p:spTree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Finalidade"/>
          <p:cNvSpPr txBox="1">
            <a:spLocks noGrp="1"/>
          </p:cNvSpPr>
          <p:nvPr>
            <p:ph type="title"/>
          </p:nvPr>
        </p:nvSpPr>
        <p:spPr>
          <a:xfrm>
            <a:off x="1270000" y="635000"/>
            <a:ext cx="10464800" cy="1123702"/>
          </a:xfrm>
          <a:prstGeom prst="rect">
            <a:avLst/>
          </a:prstGeom>
        </p:spPr>
        <p:txBody>
          <a:bodyPr/>
          <a:lstStyle>
            <a:lvl1pPr defTabSz="420624">
              <a:defRPr sz="5184"/>
            </a:lvl1pPr>
          </a:lstStyle>
          <a:p>
            <a:r>
              <a:t>Finalidade</a:t>
            </a:r>
          </a:p>
        </p:txBody>
      </p:sp>
      <p:sp>
        <p:nvSpPr>
          <p:cNvPr id="133" name="Realizar o trabalho de divulgação da Doutrina Espírita por meio de todos os veículos de comunicação social compatíveis com os princípios ético-morais espírita."/>
          <p:cNvSpPr txBox="1">
            <a:spLocks noGrp="1"/>
          </p:cNvSpPr>
          <p:nvPr>
            <p:ph type="body" sz="half" idx="1"/>
          </p:nvPr>
        </p:nvSpPr>
        <p:spPr>
          <a:xfrm>
            <a:off x="1181100" y="2524397"/>
            <a:ext cx="10464800" cy="4592688"/>
          </a:xfrm>
          <a:prstGeom prst="rect">
            <a:avLst/>
          </a:prstGeom>
        </p:spPr>
        <p:txBody>
          <a:bodyPr/>
          <a:lstStyle>
            <a:lvl1pPr>
              <a:buBlip>
                <a:blip r:embed="rId2"/>
              </a:buBlip>
            </a:lvl1pPr>
          </a:lstStyle>
          <a:p>
            <a:r>
              <a:rPr dirty="0" err="1">
                <a:latin typeface="Monotype Corsiva" panose="03010101010201010101" pitchFamily="66" charset="0"/>
              </a:rPr>
              <a:t>Realizar</a:t>
            </a:r>
            <a:r>
              <a:rPr dirty="0">
                <a:latin typeface="Monotype Corsiva" panose="03010101010201010101" pitchFamily="66" charset="0"/>
              </a:rPr>
              <a:t> o </a:t>
            </a:r>
            <a:r>
              <a:rPr dirty="0" err="1">
                <a:latin typeface="Monotype Corsiva" panose="03010101010201010101" pitchFamily="66" charset="0"/>
              </a:rPr>
              <a:t>trabalho</a:t>
            </a:r>
            <a:r>
              <a:rPr dirty="0">
                <a:latin typeface="Monotype Corsiva" panose="03010101010201010101" pitchFamily="66" charset="0"/>
              </a:rPr>
              <a:t> de </a:t>
            </a:r>
            <a:r>
              <a:rPr dirty="0" err="1">
                <a:latin typeface="Monotype Corsiva" panose="03010101010201010101" pitchFamily="66" charset="0"/>
              </a:rPr>
              <a:t>divulgação</a:t>
            </a:r>
            <a:r>
              <a:rPr dirty="0">
                <a:latin typeface="Monotype Corsiva" panose="03010101010201010101" pitchFamily="66" charset="0"/>
              </a:rPr>
              <a:t> da </a:t>
            </a:r>
            <a:r>
              <a:rPr dirty="0" err="1">
                <a:latin typeface="Monotype Corsiva" panose="03010101010201010101" pitchFamily="66" charset="0"/>
              </a:rPr>
              <a:t>Doutrina</a:t>
            </a:r>
            <a:r>
              <a:rPr dirty="0">
                <a:latin typeface="Monotype Corsiva" panose="03010101010201010101" pitchFamily="66" charset="0"/>
              </a:rPr>
              <a:t> </a:t>
            </a:r>
            <a:r>
              <a:rPr dirty="0" err="1">
                <a:latin typeface="Monotype Corsiva" panose="03010101010201010101" pitchFamily="66" charset="0"/>
              </a:rPr>
              <a:t>Espírita</a:t>
            </a:r>
            <a:r>
              <a:rPr dirty="0">
                <a:latin typeface="Monotype Corsiva" panose="03010101010201010101" pitchFamily="66" charset="0"/>
              </a:rPr>
              <a:t> por </a:t>
            </a:r>
            <a:r>
              <a:rPr dirty="0" err="1">
                <a:latin typeface="Monotype Corsiva" panose="03010101010201010101" pitchFamily="66" charset="0"/>
              </a:rPr>
              <a:t>meio</a:t>
            </a:r>
            <a:r>
              <a:rPr dirty="0">
                <a:latin typeface="Monotype Corsiva" panose="03010101010201010101" pitchFamily="66" charset="0"/>
              </a:rPr>
              <a:t> de </a:t>
            </a:r>
            <a:r>
              <a:rPr dirty="0" err="1">
                <a:latin typeface="Monotype Corsiva" panose="03010101010201010101" pitchFamily="66" charset="0"/>
              </a:rPr>
              <a:t>todos</a:t>
            </a:r>
            <a:r>
              <a:rPr dirty="0">
                <a:latin typeface="Monotype Corsiva" panose="03010101010201010101" pitchFamily="66" charset="0"/>
              </a:rPr>
              <a:t> </a:t>
            </a:r>
            <a:r>
              <a:rPr dirty="0" err="1">
                <a:latin typeface="Monotype Corsiva" panose="03010101010201010101" pitchFamily="66" charset="0"/>
              </a:rPr>
              <a:t>os</a:t>
            </a:r>
            <a:r>
              <a:rPr dirty="0">
                <a:latin typeface="Monotype Corsiva" panose="03010101010201010101" pitchFamily="66" charset="0"/>
              </a:rPr>
              <a:t> </a:t>
            </a:r>
            <a:r>
              <a:rPr dirty="0" err="1">
                <a:latin typeface="Monotype Corsiva" panose="03010101010201010101" pitchFamily="66" charset="0"/>
              </a:rPr>
              <a:t>veículos</a:t>
            </a:r>
            <a:r>
              <a:rPr dirty="0">
                <a:latin typeface="Monotype Corsiva" panose="03010101010201010101" pitchFamily="66" charset="0"/>
              </a:rPr>
              <a:t> de </a:t>
            </a:r>
            <a:r>
              <a:rPr dirty="0" err="1">
                <a:latin typeface="Monotype Corsiva" panose="03010101010201010101" pitchFamily="66" charset="0"/>
              </a:rPr>
              <a:t>comunicação</a:t>
            </a:r>
            <a:r>
              <a:rPr dirty="0">
                <a:latin typeface="Monotype Corsiva" panose="03010101010201010101" pitchFamily="66" charset="0"/>
              </a:rPr>
              <a:t> social </a:t>
            </a:r>
            <a:r>
              <a:rPr dirty="0" err="1">
                <a:latin typeface="Monotype Corsiva" panose="03010101010201010101" pitchFamily="66" charset="0"/>
              </a:rPr>
              <a:t>compatíveis</a:t>
            </a:r>
            <a:r>
              <a:rPr dirty="0">
                <a:latin typeface="Monotype Corsiva" panose="03010101010201010101" pitchFamily="66" charset="0"/>
              </a:rPr>
              <a:t> com </a:t>
            </a:r>
            <a:r>
              <a:rPr dirty="0" err="1">
                <a:latin typeface="Monotype Corsiva" panose="03010101010201010101" pitchFamily="66" charset="0"/>
              </a:rPr>
              <a:t>os</a:t>
            </a:r>
            <a:r>
              <a:rPr dirty="0">
                <a:latin typeface="Monotype Corsiva" panose="03010101010201010101" pitchFamily="66" charset="0"/>
              </a:rPr>
              <a:t> </a:t>
            </a:r>
            <a:r>
              <a:rPr dirty="0" err="1">
                <a:latin typeface="Monotype Corsiva" panose="03010101010201010101" pitchFamily="66" charset="0"/>
              </a:rPr>
              <a:t>princípios</a:t>
            </a:r>
            <a:r>
              <a:rPr dirty="0">
                <a:latin typeface="Monotype Corsiva" panose="03010101010201010101" pitchFamily="66" charset="0"/>
              </a:rPr>
              <a:t> </a:t>
            </a:r>
            <a:r>
              <a:rPr dirty="0" err="1">
                <a:latin typeface="Monotype Corsiva" panose="03010101010201010101" pitchFamily="66" charset="0"/>
              </a:rPr>
              <a:t>ético-morais</a:t>
            </a:r>
            <a:r>
              <a:rPr dirty="0">
                <a:latin typeface="Monotype Corsiva" panose="03010101010201010101" pitchFamily="66" charset="0"/>
              </a:rPr>
              <a:t> </a:t>
            </a:r>
            <a:r>
              <a:rPr lang="pt-BR" dirty="0">
                <a:latin typeface="Monotype Corsiva" panose="03010101010201010101" pitchFamily="66" charset="0"/>
              </a:rPr>
              <a:t>E</a:t>
            </a:r>
            <a:r>
              <a:rPr dirty="0" err="1">
                <a:latin typeface="Monotype Corsiva" panose="03010101010201010101" pitchFamily="66" charset="0"/>
              </a:rPr>
              <a:t>spírita</a:t>
            </a:r>
            <a:r>
              <a:rPr lang="pt-BR" dirty="0">
                <a:latin typeface="Monotype Corsiva" panose="03010101010201010101" pitchFamily="66" charset="0"/>
              </a:rPr>
              <a:t>s</a:t>
            </a:r>
            <a:endParaRPr dirty="0">
              <a:latin typeface="Monotype Corsiva" panose="03010101010201010101" pitchFamily="66" charset="0"/>
            </a:endParaRPr>
          </a:p>
        </p:txBody>
      </p:sp>
    </p:spTree>
  </p:cSld>
  <p:clrMapOvr>
    <a:masterClrMapping/>
  </p:clrMapOvr>
  <p:transition spd="med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O ato de comunicar é inerente ao ser humano e, como a comunicação perneia todos os relacionamentos humanos, ela se torna fator decisivo à manutenção da vida planetária."/>
          <p:cNvSpPr txBox="1">
            <a:spLocks noGrp="1"/>
          </p:cNvSpPr>
          <p:nvPr>
            <p:ph type="body" sz="half" idx="1"/>
          </p:nvPr>
        </p:nvSpPr>
        <p:spPr>
          <a:xfrm>
            <a:off x="1270000" y="3224981"/>
            <a:ext cx="10464800" cy="3303638"/>
          </a:xfrm>
          <a:prstGeom prst="rect">
            <a:avLst/>
          </a:prstGeom>
        </p:spPr>
        <p:txBody>
          <a:bodyPr/>
          <a:lstStyle>
            <a:lvl1pPr>
              <a:buBlip>
                <a:blip r:embed="rId2"/>
              </a:buBlip>
            </a:lvl1pPr>
          </a:lstStyle>
          <a:p>
            <a:r>
              <a:rPr dirty="0">
                <a:latin typeface="Monotype Corsiva" panose="03010101010201010101" pitchFamily="66" charset="0"/>
              </a:rPr>
              <a:t>O </a:t>
            </a:r>
            <a:r>
              <a:rPr dirty="0" err="1">
                <a:latin typeface="Monotype Corsiva" panose="03010101010201010101" pitchFamily="66" charset="0"/>
              </a:rPr>
              <a:t>ato</a:t>
            </a:r>
            <a:r>
              <a:rPr dirty="0">
                <a:latin typeface="Monotype Corsiva" panose="03010101010201010101" pitchFamily="66" charset="0"/>
              </a:rPr>
              <a:t> de </a:t>
            </a:r>
            <a:r>
              <a:rPr dirty="0" err="1">
                <a:latin typeface="Monotype Corsiva" panose="03010101010201010101" pitchFamily="66" charset="0"/>
              </a:rPr>
              <a:t>comunicar</a:t>
            </a:r>
            <a:r>
              <a:rPr dirty="0">
                <a:latin typeface="Monotype Corsiva" panose="03010101010201010101" pitchFamily="66" charset="0"/>
              </a:rPr>
              <a:t> é </a:t>
            </a:r>
            <a:r>
              <a:rPr dirty="0" err="1">
                <a:latin typeface="Monotype Corsiva" panose="03010101010201010101" pitchFamily="66" charset="0"/>
              </a:rPr>
              <a:t>inerente</a:t>
            </a:r>
            <a:r>
              <a:rPr dirty="0">
                <a:latin typeface="Monotype Corsiva" panose="03010101010201010101" pitchFamily="66" charset="0"/>
              </a:rPr>
              <a:t> </a:t>
            </a:r>
            <a:r>
              <a:rPr dirty="0" err="1">
                <a:latin typeface="Monotype Corsiva" panose="03010101010201010101" pitchFamily="66" charset="0"/>
              </a:rPr>
              <a:t>ao</a:t>
            </a:r>
            <a:r>
              <a:rPr dirty="0">
                <a:latin typeface="Monotype Corsiva" panose="03010101010201010101" pitchFamily="66" charset="0"/>
              </a:rPr>
              <a:t> ser </a:t>
            </a:r>
            <a:r>
              <a:rPr dirty="0" err="1">
                <a:latin typeface="Monotype Corsiva" panose="03010101010201010101" pitchFamily="66" charset="0"/>
              </a:rPr>
              <a:t>humano</a:t>
            </a:r>
            <a:r>
              <a:rPr dirty="0">
                <a:latin typeface="Monotype Corsiva" panose="03010101010201010101" pitchFamily="66" charset="0"/>
              </a:rPr>
              <a:t> e, </a:t>
            </a:r>
            <a:r>
              <a:rPr dirty="0" err="1">
                <a:latin typeface="Monotype Corsiva" panose="03010101010201010101" pitchFamily="66" charset="0"/>
              </a:rPr>
              <a:t>como</a:t>
            </a:r>
            <a:r>
              <a:rPr dirty="0">
                <a:latin typeface="Monotype Corsiva" panose="03010101010201010101" pitchFamily="66" charset="0"/>
              </a:rPr>
              <a:t> a </a:t>
            </a:r>
            <a:r>
              <a:rPr dirty="0" err="1">
                <a:latin typeface="Monotype Corsiva" panose="03010101010201010101" pitchFamily="66" charset="0"/>
              </a:rPr>
              <a:t>comunicação</a:t>
            </a:r>
            <a:r>
              <a:rPr dirty="0">
                <a:latin typeface="Monotype Corsiva" panose="03010101010201010101" pitchFamily="66" charset="0"/>
              </a:rPr>
              <a:t> per</a:t>
            </a:r>
            <a:r>
              <a:rPr lang="pt-BR" dirty="0">
                <a:latin typeface="Monotype Corsiva" panose="03010101010201010101" pitchFamily="66" charset="0"/>
              </a:rPr>
              <a:t>m</a:t>
            </a:r>
            <a:r>
              <a:rPr dirty="0" err="1">
                <a:latin typeface="Monotype Corsiva" panose="03010101010201010101" pitchFamily="66" charset="0"/>
              </a:rPr>
              <a:t>eia</a:t>
            </a:r>
            <a:r>
              <a:rPr dirty="0">
                <a:latin typeface="Monotype Corsiva" panose="03010101010201010101" pitchFamily="66" charset="0"/>
              </a:rPr>
              <a:t> </a:t>
            </a:r>
            <a:r>
              <a:rPr dirty="0" err="1">
                <a:latin typeface="Monotype Corsiva" panose="03010101010201010101" pitchFamily="66" charset="0"/>
              </a:rPr>
              <a:t>todos</a:t>
            </a:r>
            <a:r>
              <a:rPr dirty="0">
                <a:latin typeface="Monotype Corsiva" panose="03010101010201010101" pitchFamily="66" charset="0"/>
              </a:rPr>
              <a:t> </a:t>
            </a:r>
            <a:r>
              <a:rPr dirty="0" err="1">
                <a:latin typeface="Monotype Corsiva" panose="03010101010201010101" pitchFamily="66" charset="0"/>
              </a:rPr>
              <a:t>os</a:t>
            </a:r>
            <a:r>
              <a:rPr dirty="0">
                <a:latin typeface="Monotype Corsiva" panose="03010101010201010101" pitchFamily="66" charset="0"/>
              </a:rPr>
              <a:t> </a:t>
            </a:r>
            <a:r>
              <a:rPr dirty="0" err="1">
                <a:latin typeface="Monotype Corsiva" panose="03010101010201010101" pitchFamily="66" charset="0"/>
              </a:rPr>
              <a:t>relacionamentos</a:t>
            </a:r>
            <a:r>
              <a:rPr dirty="0">
                <a:latin typeface="Monotype Corsiva" panose="03010101010201010101" pitchFamily="66" charset="0"/>
              </a:rPr>
              <a:t> </a:t>
            </a:r>
            <a:r>
              <a:rPr dirty="0" err="1">
                <a:latin typeface="Monotype Corsiva" panose="03010101010201010101" pitchFamily="66" charset="0"/>
              </a:rPr>
              <a:t>humanos</a:t>
            </a:r>
            <a:r>
              <a:rPr dirty="0">
                <a:latin typeface="Monotype Corsiva" panose="03010101010201010101" pitchFamily="66" charset="0"/>
              </a:rPr>
              <a:t>, </a:t>
            </a:r>
            <a:r>
              <a:rPr dirty="0" err="1">
                <a:latin typeface="Monotype Corsiva" panose="03010101010201010101" pitchFamily="66" charset="0"/>
              </a:rPr>
              <a:t>ela</a:t>
            </a:r>
            <a:r>
              <a:rPr dirty="0">
                <a:latin typeface="Monotype Corsiva" panose="03010101010201010101" pitchFamily="66" charset="0"/>
              </a:rPr>
              <a:t> se </a:t>
            </a:r>
            <a:r>
              <a:rPr dirty="0" err="1">
                <a:latin typeface="Monotype Corsiva" panose="03010101010201010101" pitchFamily="66" charset="0"/>
              </a:rPr>
              <a:t>torna</a:t>
            </a:r>
            <a:r>
              <a:rPr dirty="0">
                <a:latin typeface="Monotype Corsiva" panose="03010101010201010101" pitchFamily="66" charset="0"/>
              </a:rPr>
              <a:t> </a:t>
            </a:r>
            <a:r>
              <a:rPr dirty="0" err="1">
                <a:latin typeface="Monotype Corsiva" panose="03010101010201010101" pitchFamily="66" charset="0"/>
              </a:rPr>
              <a:t>fator</a:t>
            </a:r>
            <a:r>
              <a:rPr dirty="0">
                <a:latin typeface="Monotype Corsiva" panose="03010101010201010101" pitchFamily="66" charset="0"/>
              </a:rPr>
              <a:t> </a:t>
            </a:r>
            <a:r>
              <a:rPr dirty="0" err="1">
                <a:latin typeface="Monotype Corsiva" panose="03010101010201010101" pitchFamily="66" charset="0"/>
              </a:rPr>
              <a:t>decisivo</a:t>
            </a:r>
            <a:r>
              <a:rPr dirty="0">
                <a:latin typeface="Monotype Corsiva" panose="03010101010201010101" pitchFamily="66" charset="0"/>
              </a:rPr>
              <a:t> à </a:t>
            </a:r>
            <a:r>
              <a:rPr dirty="0" err="1">
                <a:latin typeface="Monotype Corsiva" panose="03010101010201010101" pitchFamily="66" charset="0"/>
              </a:rPr>
              <a:t>manutenção</a:t>
            </a:r>
            <a:r>
              <a:rPr dirty="0">
                <a:latin typeface="Monotype Corsiva" panose="03010101010201010101" pitchFamily="66" charset="0"/>
              </a:rPr>
              <a:t> da </a:t>
            </a:r>
            <a:r>
              <a:rPr dirty="0" err="1">
                <a:latin typeface="Monotype Corsiva" panose="03010101010201010101" pitchFamily="66" charset="0"/>
              </a:rPr>
              <a:t>vida</a:t>
            </a:r>
            <a:r>
              <a:rPr dirty="0">
                <a:latin typeface="Monotype Corsiva" panose="03010101010201010101" pitchFamily="66" charset="0"/>
              </a:rPr>
              <a:t> </a:t>
            </a:r>
            <a:r>
              <a:rPr dirty="0" err="1">
                <a:latin typeface="Monotype Corsiva" panose="03010101010201010101" pitchFamily="66" charset="0"/>
              </a:rPr>
              <a:t>planetária</a:t>
            </a:r>
            <a:r>
              <a:rPr dirty="0">
                <a:latin typeface="Monotype Corsiva" panose="03010101010201010101" pitchFamily="66" charset="0"/>
              </a:rPr>
              <a:t>.</a:t>
            </a:r>
          </a:p>
        </p:txBody>
      </p:sp>
    </p:spTree>
  </p:cSld>
  <p:clrMapOvr>
    <a:masterClrMapping/>
  </p:clrMapOvr>
  <p:transition spd="med"/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theme1.xml><?xml version="1.0" encoding="utf-8"?>
<a:theme xmlns:a="http://schemas.openxmlformats.org/drawingml/2006/main" name="Parchment">
  <a:themeElements>
    <a:clrScheme name="Parchment">
      <a:dk1>
        <a:srgbClr val="3E231A"/>
      </a:dk1>
      <a:lt1>
        <a:srgbClr val="24383E"/>
      </a:lt1>
      <a:dk2>
        <a:srgbClr val="5C5E5F"/>
      </a:dk2>
      <a:lt2>
        <a:srgbClr val="CBCBCB"/>
      </a:lt2>
      <a:accent1>
        <a:srgbClr val="738CAB"/>
      </a:accent1>
      <a:accent2>
        <a:srgbClr val="7E9769"/>
      </a:accent2>
      <a:accent3>
        <a:srgbClr val="D3B64B"/>
      </a:accent3>
      <a:accent4>
        <a:srgbClr val="B99769"/>
      </a:accent4>
      <a:accent5>
        <a:srgbClr val="981800"/>
      </a:accent5>
      <a:accent6>
        <a:srgbClr val="9383A0"/>
      </a:accent6>
      <a:hlink>
        <a:srgbClr val="0000FF"/>
      </a:hlink>
      <a:folHlink>
        <a:srgbClr val="FF00FF"/>
      </a:folHlink>
    </a:clrScheme>
    <a:fontScheme name="Parchment">
      <a:majorFont>
        <a:latin typeface="Papyrus"/>
        <a:ea typeface="Papyrus"/>
        <a:cs typeface="Papyrus"/>
      </a:majorFont>
      <a:minorFont>
        <a:latin typeface="Papyrus"/>
        <a:ea typeface="Papyrus"/>
        <a:cs typeface="Papyrus"/>
      </a:minorFont>
    </a:fontScheme>
    <a:fmtScheme name="Parchmen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12700" cap="flat">
          <a:noFill/>
          <a:miter lim="400000"/>
        </a:ln>
        <a:effectLst>
          <a:outerShdw blurRad="50800" dist="25400" dir="5400000" rotWithShape="0">
            <a:srgbClr val="000000">
              <a:alpha val="25000"/>
            </a:srgbClr>
          </a:outerShdw>
        </a:effectLst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000" b="0" i="0" u="none" strike="noStrike" cap="none" spc="0" normalizeH="0" baseline="0">
            <a:ln>
              <a:noFill/>
            </a:ln>
            <a:solidFill>
              <a:srgbClr val="FFFFFF"/>
            </a:solidFill>
            <a:effectLst>
              <a:outerShdw blurRad="76200" dist="12700" dir="5400000" rotWithShape="0">
                <a:srgbClr val="000000">
                  <a:alpha val="50000"/>
                </a:srgbClr>
              </a:outerShdw>
            </a:effectLst>
            <a:uFillTx/>
            <a:latin typeface="+mn-lt"/>
            <a:ea typeface="+mn-ea"/>
            <a:cs typeface="+mn-cs"/>
            <a:sym typeface="Papyrus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38100" cap="flat">
          <a:solidFill>
            <a:srgbClr val="3E231A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600" b="0" i="0" u="none" strike="noStrike" cap="none" spc="0" normalizeH="0" baseline="0">
            <a:ln>
              <a:noFill/>
            </a:ln>
            <a:solidFill>
              <a:srgbClr val="3E231A"/>
            </a:solidFill>
            <a:effectLst/>
            <a:uFillTx/>
            <a:latin typeface="+mn-lt"/>
            <a:ea typeface="+mn-ea"/>
            <a:cs typeface="+mn-cs"/>
            <a:sym typeface="Papyrus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Parchment">
  <a:themeElements>
    <a:clrScheme name="Parchment">
      <a:dk1>
        <a:srgbClr val="000000"/>
      </a:dk1>
      <a:lt1>
        <a:srgbClr val="FFFFFF"/>
      </a:lt1>
      <a:dk2>
        <a:srgbClr val="5C5E5F"/>
      </a:dk2>
      <a:lt2>
        <a:srgbClr val="CBCBCB"/>
      </a:lt2>
      <a:accent1>
        <a:srgbClr val="738CAB"/>
      </a:accent1>
      <a:accent2>
        <a:srgbClr val="7E9769"/>
      </a:accent2>
      <a:accent3>
        <a:srgbClr val="D3B64B"/>
      </a:accent3>
      <a:accent4>
        <a:srgbClr val="B99769"/>
      </a:accent4>
      <a:accent5>
        <a:srgbClr val="981800"/>
      </a:accent5>
      <a:accent6>
        <a:srgbClr val="9383A0"/>
      </a:accent6>
      <a:hlink>
        <a:srgbClr val="0000FF"/>
      </a:hlink>
      <a:folHlink>
        <a:srgbClr val="FF00FF"/>
      </a:folHlink>
    </a:clrScheme>
    <a:fontScheme name="Parchment">
      <a:majorFont>
        <a:latin typeface="Papyrus"/>
        <a:ea typeface="Papyrus"/>
        <a:cs typeface="Papyrus"/>
      </a:majorFont>
      <a:minorFont>
        <a:latin typeface="Papyrus"/>
        <a:ea typeface="Papyrus"/>
        <a:cs typeface="Papyrus"/>
      </a:minorFont>
    </a:fontScheme>
    <a:fmtScheme name="Parchmen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12700" cap="flat">
          <a:noFill/>
          <a:miter lim="400000"/>
        </a:ln>
        <a:effectLst>
          <a:outerShdw blurRad="50800" dist="25400" dir="5400000" rotWithShape="0">
            <a:srgbClr val="000000">
              <a:alpha val="25000"/>
            </a:srgbClr>
          </a:outerShdw>
        </a:effectLst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000" b="0" i="0" u="none" strike="noStrike" cap="none" spc="0" normalizeH="0" baseline="0">
            <a:ln>
              <a:noFill/>
            </a:ln>
            <a:solidFill>
              <a:srgbClr val="FFFFFF"/>
            </a:solidFill>
            <a:effectLst>
              <a:outerShdw blurRad="76200" dist="12700" dir="5400000" rotWithShape="0">
                <a:srgbClr val="000000">
                  <a:alpha val="50000"/>
                </a:srgbClr>
              </a:outerShdw>
            </a:effectLst>
            <a:uFillTx/>
            <a:latin typeface="+mn-lt"/>
            <a:ea typeface="+mn-ea"/>
            <a:cs typeface="+mn-cs"/>
            <a:sym typeface="Papyrus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38100" cap="flat">
          <a:solidFill>
            <a:srgbClr val="3E231A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600" b="0" i="0" u="none" strike="noStrike" cap="none" spc="0" normalizeH="0" baseline="0">
            <a:ln>
              <a:noFill/>
            </a:ln>
            <a:solidFill>
              <a:srgbClr val="3E231A"/>
            </a:solidFill>
            <a:effectLst/>
            <a:uFillTx/>
            <a:latin typeface="+mn-lt"/>
            <a:ea typeface="+mn-ea"/>
            <a:cs typeface="+mn-cs"/>
            <a:sym typeface="Papyrus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95</TotalTime>
  <Words>318</Words>
  <Application>Microsoft Office PowerPoint</Application>
  <PresentationFormat>Personalizar</PresentationFormat>
  <Paragraphs>41</Paragraphs>
  <Slides>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9</vt:i4>
      </vt:variant>
    </vt:vector>
  </HeadingPairs>
  <TitlesOfParts>
    <vt:vector size="10" baseType="lpstr">
      <vt:lpstr>Parchment</vt:lpstr>
      <vt:lpstr>Divulgação da Doutrina Espírita</vt:lpstr>
      <vt:lpstr>Apresentação do PowerPoint</vt:lpstr>
      <vt:lpstr>Histórico</vt:lpstr>
      <vt:lpstr>Conceito</vt:lpstr>
      <vt:lpstr>Organização</vt:lpstr>
      <vt:lpstr>Organização</vt:lpstr>
      <vt:lpstr>Recomendações e Observações</vt:lpstr>
      <vt:lpstr>Finalidade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Divulgação da Doutrina Espírita</dc:title>
  <dc:creator>Jackson Ferreira</dc:creator>
  <cp:lastModifiedBy>mary</cp:lastModifiedBy>
  <cp:revision>16</cp:revision>
  <dcterms:created xsi:type="dcterms:W3CDTF">2020-02-27T00:44:22Z</dcterms:created>
  <dcterms:modified xsi:type="dcterms:W3CDTF">2020-03-03T18:39:44Z</dcterms:modified>
</cp:coreProperties>
</file>