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4"/>
  </p:sldMasterIdLst>
  <p:notesMasterIdLst>
    <p:notesMasterId r:id="rId50"/>
  </p:notesMasterIdLst>
  <p:handoutMasterIdLst>
    <p:handoutMasterId r:id="rId51"/>
  </p:handoutMasterIdLst>
  <p:sldIdLst>
    <p:sldId id="377" r:id="rId5"/>
    <p:sldId id="382" r:id="rId6"/>
    <p:sldId id="329" r:id="rId7"/>
    <p:sldId id="283" r:id="rId8"/>
    <p:sldId id="362" r:id="rId9"/>
    <p:sldId id="361" r:id="rId10"/>
    <p:sldId id="381" r:id="rId11"/>
    <p:sldId id="352" r:id="rId12"/>
    <p:sldId id="378" r:id="rId13"/>
    <p:sldId id="386" r:id="rId14"/>
    <p:sldId id="387" r:id="rId15"/>
    <p:sldId id="331" r:id="rId16"/>
    <p:sldId id="388" r:id="rId17"/>
    <p:sldId id="341" r:id="rId18"/>
    <p:sldId id="354" r:id="rId19"/>
    <p:sldId id="389" r:id="rId20"/>
    <p:sldId id="356" r:id="rId21"/>
    <p:sldId id="363" r:id="rId22"/>
    <p:sldId id="390" r:id="rId23"/>
    <p:sldId id="256" r:id="rId24"/>
    <p:sldId id="414" r:id="rId25"/>
    <p:sldId id="257" r:id="rId26"/>
    <p:sldId id="392" r:id="rId27"/>
    <p:sldId id="393" r:id="rId28"/>
    <p:sldId id="394" r:id="rId29"/>
    <p:sldId id="395" r:id="rId30"/>
    <p:sldId id="396" r:id="rId31"/>
    <p:sldId id="397" r:id="rId32"/>
    <p:sldId id="398" r:id="rId33"/>
    <p:sldId id="399" r:id="rId34"/>
    <p:sldId id="400" r:id="rId35"/>
    <p:sldId id="401" r:id="rId36"/>
    <p:sldId id="402" r:id="rId37"/>
    <p:sldId id="403" r:id="rId38"/>
    <p:sldId id="404" r:id="rId39"/>
    <p:sldId id="405" r:id="rId40"/>
    <p:sldId id="406" r:id="rId41"/>
    <p:sldId id="407" r:id="rId42"/>
    <p:sldId id="408" r:id="rId43"/>
    <p:sldId id="409" r:id="rId44"/>
    <p:sldId id="410" r:id="rId45"/>
    <p:sldId id="411" r:id="rId46"/>
    <p:sldId id="412" r:id="rId47"/>
    <p:sldId id="384" r:id="rId48"/>
    <p:sldId id="413" r:id="rId49"/>
  </p:sldIdLst>
  <p:sldSz cx="12192000" cy="6858000"/>
  <p:notesSz cx="9388475" cy="7102475"/>
  <p:defaultTextStyle>
    <a:defPPr rtl="0"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ICIADORES DE SLIDES" id="{ACC24B29-0CC7-491A-A98A-CF7CBDBE501E}">
          <p14:sldIdLst>
            <p14:sldId id="377"/>
            <p14:sldId id="382"/>
            <p14:sldId id="329"/>
            <p14:sldId id="283"/>
            <p14:sldId id="362"/>
            <p14:sldId id="361"/>
            <p14:sldId id="381"/>
            <p14:sldId id="352"/>
            <p14:sldId id="378"/>
            <p14:sldId id="386"/>
            <p14:sldId id="387"/>
            <p14:sldId id="331"/>
            <p14:sldId id="388"/>
            <p14:sldId id="341"/>
            <p14:sldId id="354"/>
            <p14:sldId id="389"/>
            <p14:sldId id="356"/>
            <p14:sldId id="363"/>
            <p14:sldId id="390"/>
            <p14:sldId id="256"/>
            <p14:sldId id="414"/>
            <p14:sldId id="257"/>
            <p14:sldId id="392"/>
            <p14:sldId id="393"/>
            <p14:sldId id="394"/>
            <p14:sldId id="395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  <p14:sldId id="407"/>
            <p14:sldId id="408"/>
            <p14:sldId id="409"/>
            <p14:sldId id="410"/>
            <p14:sldId id="411"/>
            <p14:sldId id="412"/>
          </p14:sldIdLst>
        </p14:section>
        <p14:section name="OBRIGADO" id="{6CD91DAB-8EC3-4802-89E9-0F1C7022FB28}">
          <p14:sldIdLst>
            <p14:sldId id="384"/>
            <p14:sldId id="413"/>
          </p14:sldIdLst>
        </p14:section>
      </p14:sectionLst>
    </p:ex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C441B"/>
    <a:srgbClr val="E6E6E6"/>
    <a:srgbClr val="DC5924"/>
    <a:srgbClr val="B7472A"/>
    <a:srgbClr val="000000"/>
    <a:srgbClr val="FFFFFF"/>
    <a:srgbClr val="75D1FF"/>
    <a:srgbClr val="11161C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972" autoAdjust="0"/>
  </p:normalViewPr>
  <p:slideViewPr>
    <p:cSldViewPr snapToGrid="0">
      <p:cViewPr>
        <p:scale>
          <a:sx n="123" d="100"/>
          <a:sy n="123" d="100"/>
        </p:scale>
        <p:origin x="-114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1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8" d="100"/>
        <a:sy n="108" d="100"/>
      </p:scale>
      <p:origin x="0" y="-3162"/>
    </p:cViewPr>
  </p:sorterViewPr>
  <p:notesViewPr>
    <p:cSldViewPr snapToGrid="0">
      <p:cViewPr varScale="1">
        <p:scale>
          <a:sx n="110" d="100"/>
          <a:sy n="110" d="100"/>
        </p:scale>
        <p:origin x="247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068339" cy="356357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5317963" y="1"/>
            <a:ext cx="4068339" cy="356357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pPr rtl="0"/>
            <a:fld id="{9D3714C2-3F62-4B20-A7DF-46FEEB0C93F7}" type="datetime1">
              <a:rPr lang="pt-BR" smtClean="0"/>
              <a:t>03/03/2020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6746119"/>
            <a:ext cx="4068339" cy="356356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5" name="Espaço Reservado para o Número do Slide 4"/>
          <p:cNvSpPr>
            <a:spLocks noGrp="1"/>
          </p:cNvSpPr>
          <p:nvPr>
            <p:ph type="sldNum" sz="quarter" idx="3"/>
          </p:nvPr>
        </p:nvSpPr>
        <p:spPr>
          <a:xfrm>
            <a:off x="5317963" y="6746119"/>
            <a:ext cx="4068339" cy="356356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pPr rtl="0"/>
            <a:fld id="{DBAA5490-FD59-4087-AC7E-016E8A4124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0926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068339" cy="356357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5317963" y="1"/>
            <a:ext cx="4068339" cy="356357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40E9FCB2-5126-4E0F-9B12-AE3B29F802A3}" type="datetime1">
              <a:rPr lang="pt-BR" smtClean="0"/>
              <a:pPr/>
              <a:t>03/03/2020</a:t>
            </a:fld>
            <a:endParaRPr lang="pt-BR" dirty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563813" y="887413"/>
            <a:ext cx="4260850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pPr rt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938848" y="3418066"/>
            <a:ext cx="7510780" cy="2796600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6746119"/>
            <a:ext cx="4068339" cy="356356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5317963" y="6746119"/>
            <a:ext cx="4068339" cy="356356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pPr rtl="0"/>
            <a:fld id="{4CBCEA92-F142-4D57-B507-37BDAF44710C}" type="slidenum">
              <a:rPr lang="pt-BR" noProof="0" smtClean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402020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pt-BR"/>
              <a:t>Para usar este slide de animação de título com uma nova imagem, basta 1) mover a forma semitransparente superior para a lado, 2) excluir a imagem do espaço reservado </a:t>
            </a:r>
            <a:r>
              <a:rPr lang="pt-BR" baseline="0"/>
              <a:t/>
            </a:r>
            <a:br>
              <a:rPr lang="pt-BR" baseline="0"/>
            </a:br>
            <a:r>
              <a:rPr lang="pt-BR"/>
              <a:t>3) clicar no ícone de imagem para adicionar uma nova imagem, 4) mover o texto semitransparente de volta à posição original, 5) atualizar o texto no slide.</a:t>
            </a:r>
          </a:p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9825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6467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7576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216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20035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09474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560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l" rtl="0"/>
            <a:r>
              <a:rPr lang="pt-BR" b="1"/>
              <a:t>Dica:</a:t>
            </a:r>
          </a:p>
          <a:p>
            <a:pPr algn="l" rtl="0"/>
            <a:r>
              <a:rPr lang="pt-BR"/>
              <a:t>Ao usar imagens complexas como tela de fundo de sangramento total, adicione uma camada de preenchimento transparente (70%-90%) para dar contraste ao texto. </a:t>
            </a:r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20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951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90021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926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" b="0" i="0" u="none" strike="noStrike" kern="0" cap="none" spc="0" normalizeH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Todos os direitos reservados. A MICROSOFT NÃO FAZ GARANTIAS, EXPRESSAS, TÁCITAS OU LEGAIS, EM RELAÇÃO ÀS INFORMAÇÕES CONTIDAS NESTA APRESENTAÇÃO.</a:t>
            </a:r>
          </a:p>
        </p:txBody>
      </p:sp>
      <p:sp>
        <p:nvSpPr>
          <p:cNvPr id="6" name="Espaço Reservado para Data 5"/>
          <p:cNvSpPr>
            <a:spLocks noGrp="1"/>
          </p:cNvSpPr>
          <p:nvPr>
            <p:ph type="dt" idx="12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FBE253-6087-4E2B-8080-AB5930C1CFDE}" type="datetime8">
              <a:rPr kumimoji="0" lang="pt-BR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03/03/2020 09:06</a:t>
            </a:fld>
            <a:endParaRPr kumimoji="0" lang="pt-BR" b="0" i="0" u="none" strike="noStrike" kern="0" cap="none" spc="0" normalizeH="0" baseline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pt-BR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5402698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" b="0" i="0" u="none" strike="noStrike" kern="0" cap="none" spc="0" normalizeH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Todos os direitos reservados. A MICROSOFT NÃO FAZ GARANTIAS, EXPRESSAS, TÁCITAS OU LEGAIS, EM RELAÇÃO ÀS INFORMAÇÕES CONTIDAS NESTA APRESENTAÇÃO.</a:t>
            </a:r>
          </a:p>
        </p:txBody>
      </p:sp>
      <p:sp>
        <p:nvSpPr>
          <p:cNvPr id="6" name="Espaço Reservado para Data 5"/>
          <p:cNvSpPr>
            <a:spLocks noGrp="1"/>
          </p:cNvSpPr>
          <p:nvPr>
            <p:ph type="dt" idx="12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FBE253-6087-4E2B-8080-AB5930C1CFDE}" type="datetime8">
              <a:rPr kumimoji="0" lang="pt-BR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03/03/2020 09:06</a:t>
            </a:fld>
            <a:endParaRPr kumimoji="0" lang="pt-BR" b="0" i="0" u="none" strike="noStrike" kern="0" cap="none" spc="0" normalizeH="0" baseline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pt-BR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168324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26879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" b="0" i="0" u="none" strike="noStrike" kern="0" cap="none" spc="0" normalizeH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Todos os direitos reservados. A MICROSOFT NÃO FAZ GARANTIAS, EXPRESSAS, TÁCITAS OU LEGAIS, EM RELAÇÃO ÀS INFORMAÇÕES CONTIDAS NESTA APRESENTAÇÃO.</a:t>
            </a:r>
          </a:p>
        </p:txBody>
      </p:sp>
      <p:sp>
        <p:nvSpPr>
          <p:cNvPr id="6" name="Espaço Reservado para Data 5"/>
          <p:cNvSpPr>
            <a:spLocks noGrp="1"/>
          </p:cNvSpPr>
          <p:nvPr>
            <p:ph type="dt" idx="12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5604C-0EFA-4247-AF44-C188FF026713}" type="datetime8">
              <a:rPr kumimoji="0" lang="pt-BR" sz="1800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03/03/2020 09:06</a:t>
            </a:fld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pt-BR" sz="1800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977131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Cabeçalho 3"/>
          <p:cNvSpPr>
            <a:spLocks noGrp="1"/>
          </p:cNvSpPr>
          <p:nvPr>
            <p:ph type="hdr" sz="quarter" idx="10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" b="0" i="0" u="none" strike="noStrike" kern="0" cap="none" spc="0" normalizeH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2014 Microsoft Corporation. Todos os direitos reservados. A MICROSOFT NÃO FAZ GARANTIAS, EXPRESSAS, TÁCITAS OU LEGAIS, EM RELAÇÃO ÀS INFORMAÇÕES CONTIDAS NESTA APRESENTAÇÃO.</a:t>
            </a:r>
          </a:p>
        </p:txBody>
      </p:sp>
      <p:sp>
        <p:nvSpPr>
          <p:cNvPr id="6" name="Espaço Reservado para Data 5"/>
          <p:cNvSpPr>
            <a:spLocks noGrp="1"/>
          </p:cNvSpPr>
          <p:nvPr>
            <p:ph type="dt" idx="12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FBE253-6087-4E2B-8080-AB5930C1CFDE}" type="datetime8">
              <a:rPr kumimoji="0" lang="pt-BR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03/03/2020 09:06</a:t>
            </a:fld>
            <a:endParaRPr kumimoji="0" lang="pt-BR" b="0" i="0" u="none" strike="noStrike" kern="0" cap="none" spc="0" normalizeH="0" baseline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pt-BR" b="0" i="0" u="none" strike="noStrike" kern="0" cap="none" spc="0" normalizeH="0" baseline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t-BR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64514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6188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pt-BR"/>
              <a:t>Combine uma imagem e várias instruções principais com uma grade forte.</a:t>
            </a:r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30051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pt-BR"/>
              <a:t>Combine uma imagem e várias instruções principais com uma grade forte.</a:t>
            </a:r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45018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15993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20035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6283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7060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50792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6503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0419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6162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8572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6339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28028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814455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9944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77998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07739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740141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124264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40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0136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2052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42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61910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CBCEA92-F142-4D57-B507-37BDAF44710C}" type="slidenum">
              <a:rPr lang="pt-BR" smtClean="0"/>
              <a:t>43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590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hyperlink" Target="https://nealanalytics.com/creative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hyperlink" Target="http://www.nealanalytics.com/neal-creative/templates/" TargetMode="Externa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ealanalytics.com/neal-creative/templates/" TargetMode="External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hyperlink" Target="https://nealanalytics.com/creative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nealanalytics.com/neal-creative/templates/" TargetMode="Externa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0_TÍTULO OU TRANS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 userDrawn="1"/>
        </p:nvSpPr>
        <p:spPr>
          <a:xfrm>
            <a:off x="1219939" y="-739444"/>
            <a:ext cx="9107555" cy="9034439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 userDrawn="1"/>
        </p:nvSpPr>
        <p:spPr>
          <a:xfrm>
            <a:off x="1219939" y="-739444"/>
            <a:ext cx="9107555" cy="9034439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 userDrawn="1"/>
        </p:nvSpPr>
        <p:spPr>
          <a:xfrm>
            <a:off x="5907634" y="3213970"/>
            <a:ext cx="2805809" cy="2783284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5907634" y="3213970"/>
            <a:ext cx="2805809" cy="2783284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1219939" y="2240230"/>
            <a:ext cx="9107555" cy="2308324"/>
          </a:xfrm>
          <a:prstGeom prst="rect">
            <a:avLst/>
          </a:prstGeom>
          <a:noFill/>
        </p:spPr>
        <p:txBody>
          <a:bodyPr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8000" b="1" i="0" kern="1200" spc="-300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 rtl="0"/>
            <a:r>
              <a:rPr lang="pt-BR" noProof="0"/>
              <a:t>CLIQUE PARA EDITAR O TÍTULO</a:t>
            </a:r>
          </a:p>
        </p:txBody>
      </p:sp>
    </p:spTree>
    <p:extLst>
      <p:ext uri="{BB962C8B-B14F-4D97-AF65-F5344CB8AC3E}">
        <p14:creationId xmlns:p14="http://schemas.microsoft.com/office/powerpoint/2010/main" val="2301043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SÓRIA DE SEÇÃO com núme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rma livre: Forma 18"/>
          <p:cNvSpPr/>
          <p:nvPr userDrawn="1"/>
        </p:nvSpPr>
        <p:spPr>
          <a:xfrm>
            <a:off x="3803737" y="-65233"/>
            <a:ext cx="4584526" cy="2297766"/>
          </a:xfrm>
          <a:custGeom>
            <a:avLst/>
            <a:gdLst>
              <a:gd name="connsiteX0" fmla="*/ 278 w 4584526"/>
              <a:gd name="connsiteY0" fmla="*/ 0 h 2297766"/>
              <a:gd name="connsiteX1" fmla="*/ 4584248 w 4584526"/>
              <a:gd name="connsiteY1" fmla="*/ 0 h 2297766"/>
              <a:gd name="connsiteX2" fmla="*/ 4584526 w 4584526"/>
              <a:gd name="connsiteY2" fmla="*/ 5503 h 2297766"/>
              <a:gd name="connsiteX3" fmla="*/ 2292263 w 4584526"/>
              <a:gd name="connsiteY3" fmla="*/ 2297766 h 2297766"/>
              <a:gd name="connsiteX4" fmla="*/ 0 w 4584526"/>
              <a:gd name="connsiteY4" fmla="*/ 5503 h 2297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84526" h="2297766">
                <a:moveTo>
                  <a:pt x="278" y="0"/>
                </a:moveTo>
                <a:lnTo>
                  <a:pt x="4584248" y="0"/>
                </a:lnTo>
                <a:lnTo>
                  <a:pt x="4584526" y="5503"/>
                </a:lnTo>
                <a:cubicBezTo>
                  <a:pt x="4584526" y="1271485"/>
                  <a:pt x="3558245" y="2297766"/>
                  <a:pt x="2292263" y="2297766"/>
                </a:cubicBezTo>
                <a:cubicBezTo>
                  <a:pt x="1026281" y="2297766"/>
                  <a:pt x="0" y="1271485"/>
                  <a:pt x="0" y="5503"/>
                </a:cubicBezTo>
                <a:close/>
              </a:path>
            </a:pathLst>
          </a:cu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7" name="Espaço Reservado para Rodapé 4"/>
          <p:cNvSpPr txBox="1">
            <a:spLocks/>
          </p:cNvSpPr>
          <p:nvPr userDrawn="1"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 hasCustomPrompt="1"/>
          </p:nvPr>
        </p:nvSpPr>
        <p:spPr>
          <a:xfrm>
            <a:off x="302995" y="3383280"/>
            <a:ext cx="11660405" cy="625641"/>
          </a:xfrm>
          <a:prstGeom prst="rect">
            <a:avLst/>
          </a:prstGeom>
        </p:spPr>
        <p:txBody>
          <a:bodyPr vert="horz" lIns="457200" tIns="45720" rIns="45720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1" i="0" kern="1200" spc="40" baseline="0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 marL="0" marR="0" lvl="0" indent="0" rtl="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pt-BR" noProof="0"/>
              <a:t>CLIQUE PARA EDITAR O ESTILO DO TÍTULO MESTRE</a:t>
            </a:r>
          </a:p>
        </p:txBody>
      </p:sp>
      <p:sp>
        <p:nvSpPr>
          <p:cNvPr id="22" name="Espaço Reservado para Texto 3"/>
          <p:cNvSpPr>
            <a:spLocks noGrp="1"/>
          </p:cNvSpPr>
          <p:nvPr>
            <p:ph type="body" sz="quarter" idx="10" hasCustomPrompt="1"/>
          </p:nvPr>
        </p:nvSpPr>
        <p:spPr>
          <a:xfrm>
            <a:off x="3923323" y="186061"/>
            <a:ext cx="4376615" cy="627351"/>
          </a:xfrm>
        </p:spPr>
        <p:txBody>
          <a:bodyPr rtlCol="0"/>
          <a:lstStyle>
            <a:lvl1pPr algn="ctr">
              <a:defRPr sz="2000">
                <a:solidFill>
                  <a:schemeClr val="bg1"/>
                </a:solidFill>
              </a:defRPr>
            </a:lvl1pPr>
            <a:lvl2pPr algn="ctr">
              <a:defRPr sz="1400"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/>
              <a:t>Adicionar o Título da Seção Aqui</a:t>
            </a:r>
          </a:p>
          <a:p>
            <a:pPr lvl="1" rtl="0"/>
            <a:r>
              <a:rPr lang="pt-BR" noProof="0"/>
              <a:t>1</a:t>
            </a:r>
          </a:p>
        </p:txBody>
      </p:sp>
      <p:sp>
        <p:nvSpPr>
          <p:cNvPr id="23" name="Espaço Reservado para Texto 3"/>
          <p:cNvSpPr>
            <a:spLocks noGrp="1"/>
          </p:cNvSpPr>
          <p:nvPr>
            <p:ph type="body" sz="quarter" idx="11" hasCustomPrompt="1"/>
          </p:nvPr>
        </p:nvSpPr>
        <p:spPr>
          <a:xfrm>
            <a:off x="304801" y="4206240"/>
            <a:ext cx="11658600" cy="424732"/>
          </a:xfrm>
        </p:spPr>
        <p:txBody>
          <a:bodyPr lIns="457200" rIns="457200" rtlCol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lang="en-US" sz="2400" b="0" i="0" u="none" strike="noStrike" kern="1200" cap="none" spc="0" normalizeH="0" baseline="0">
                <a:ln>
                  <a:noFill/>
                </a:ln>
                <a:solidFill>
                  <a:srgbClr val="FFFFFF">
                    <a:lumMod val="85000"/>
                    <a:lumOff val="15000"/>
                  </a:srgbClr>
                </a:soli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sz="2400" b="0" i="0" u="none" strike="noStrike" kern="1200" cap="none" spc="0" normalizeH="0" noProof="0">
                <a:ln>
                  <a:noFill/>
                </a:ln>
                <a:solidFill>
                  <a:srgbClr val="FFFFFF">
                    <a:lumMod val="85000"/>
                    <a:lumOff val="15000"/>
                  </a:srgbClr>
                </a:soli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Adicione uma breve frase resumida aqui sobre o título/instrução acima</a:t>
            </a: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12" hasCustomPrompt="1"/>
          </p:nvPr>
        </p:nvSpPr>
        <p:spPr>
          <a:xfrm>
            <a:off x="5737094" y="1007413"/>
            <a:ext cx="792205" cy="1200329"/>
          </a:xfrm>
        </p:spPr>
        <p:txBody>
          <a:bodyPr wrap="none" rtlCol="0" anchor="ctr"/>
          <a:lstStyle>
            <a:lvl1pPr algn="ctr">
              <a:defRPr kumimoji="0" lang="en-US" sz="8000" b="1" i="0" u="none" strike="noStrike" kern="1200" cap="none" spc="0" normalizeH="0" baseline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noProof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641874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SÓRIA DE SEÇÃO DE BASE DE ROS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 userDrawn="1"/>
        </p:nvSpPr>
        <p:spPr>
          <a:xfrm>
            <a:off x="2861702" y="157952"/>
            <a:ext cx="6483179" cy="64831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3448777" y="2768599"/>
            <a:ext cx="5208335" cy="1261884"/>
          </a:xfrm>
          <a:prstGeom prst="rect">
            <a:avLst/>
          </a:prstGeom>
        </p:spPr>
        <p:txBody>
          <a:bodyPr rtlCol="0" anchor="ctr"/>
          <a:lstStyle>
            <a:lvl1pPr algn="ctr">
              <a:lnSpc>
                <a:spcPct val="95000"/>
              </a:lnSpc>
              <a:defRPr sz="4000">
                <a:solidFill>
                  <a:schemeClr val="tx1"/>
                </a:solidFill>
              </a:defRPr>
            </a:lvl1pPr>
          </a:lstStyle>
          <a:p>
            <a:pPr rtl="0"/>
            <a:r>
              <a:rPr lang="pt-BR" noProof="0"/>
              <a:t>CLIQUE PARA EDITAR O TÍTULO</a:t>
            </a:r>
          </a:p>
        </p:txBody>
      </p:sp>
      <p:sp>
        <p:nvSpPr>
          <p:cNvPr id="9" name="pontos"/>
          <p:cNvSpPr>
            <a:spLocks noChangeAspect="1"/>
          </p:cNvSpPr>
          <p:nvPr userDrawn="1"/>
        </p:nvSpPr>
        <p:spPr>
          <a:xfrm>
            <a:off x="3448777" y="745024"/>
            <a:ext cx="5309024" cy="5309025"/>
          </a:xfrm>
          <a:prstGeom prst="ellipse">
            <a:avLst/>
          </a:prstGeom>
          <a:noFill/>
          <a:ln w="184150" cap="rnd" cmpd="sng" algn="ctr">
            <a:solidFill>
              <a:schemeClr val="accent4"/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6376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Opção de citação escura com RECUO À ESQUER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2884235"/>
            <a:ext cx="11658600" cy="1089529"/>
          </a:xfrm>
        </p:spPr>
        <p:txBody>
          <a:bodyPr rtlCol="0" anchor="ctr"/>
          <a:lstStyle>
            <a:lvl1pPr marL="231775" indent="-231775" algn="l">
              <a:spcBef>
                <a:spcPts val="0"/>
              </a:spcBef>
              <a:defRPr sz="3600" b="0" baseline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defRPr>
            </a:lvl1pPr>
            <a:lvl2pPr marL="109538" indent="0" algn="l">
              <a:spcBef>
                <a:spcPts val="0"/>
              </a:spcBef>
              <a:defRPr sz="3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2pPr>
          </a:lstStyle>
          <a:p>
            <a:pPr lvl="0" rtl="0"/>
            <a:r>
              <a:rPr lang="pt-BR" noProof="0"/>
              <a:t>“CITAÇÃO.”</a:t>
            </a:r>
          </a:p>
          <a:p>
            <a:pPr lvl="1" rtl="0"/>
            <a:r>
              <a:rPr lang="pt-BR" noProof="0"/>
              <a:t> NEGRITO</a:t>
            </a:r>
          </a:p>
        </p:txBody>
      </p:sp>
      <p:sp>
        <p:nvSpPr>
          <p:cNvPr id="7" name="Forma livre: Forma 6"/>
          <p:cNvSpPr/>
          <p:nvPr userDrawn="1"/>
        </p:nvSpPr>
        <p:spPr>
          <a:xfrm>
            <a:off x="129521" y="0"/>
            <a:ext cx="2749481" cy="1364786"/>
          </a:xfrm>
          <a:custGeom>
            <a:avLst/>
            <a:gdLst>
              <a:gd name="connsiteX0" fmla="*/ 0 w 4741280"/>
              <a:gd name="connsiteY0" fmla="*/ 0 h 2353474"/>
              <a:gd name="connsiteX1" fmla="*/ 4741280 w 4741280"/>
              <a:gd name="connsiteY1" fmla="*/ 0 h 2353474"/>
              <a:gd name="connsiteX2" fmla="*/ 4729949 w 4741280"/>
              <a:gd name="connsiteY2" fmla="*/ 224399 h 2353474"/>
              <a:gd name="connsiteX3" fmla="*/ 2370640 w 4741280"/>
              <a:gd name="connsiteY3" fmla="*/ 2353474 h 2353474"/>
              <a:gd name="connsiteX4" fmla="*/ 11331 w 4741280"/>
              <a:gd name="connsiteY4" fmla="*/ 224399 h 2353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1280" h="2353474">
                <a:moveTo>
                  <a:pt x="0" y="0"/>
                </a:moveTo>
                <a:lnTo>
                  <a:pt x="4741280" y="0"/>
                </a:lnTo>
                <a:lnTo>
                  <a:pt x="4729949" y="224399"/>
                </a:lnTo>
                <a:cubicBezTo>
                  <a:pt x="4608502" y="1420269"/>
                  <a:pt x="3598552" y="2353474"/>
                  <a:pt x="2370640" y="2353474"/>
                </a:cubicBezTo>
                <a:cubicBezTo>
                  <a:pt x="1142728" y="2353474"/>
                  <a:pt x="132779" y="1420269"/>
                  <a:pt x="11331" y="2243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3865562" y="5276808"/>
            <a:ext cx="8097838" cy="369332"/>
          </a:xfrm>
        </p:spPr>
        <p:txBody>
          <a:bodyPr rtlCol="0"/>
          <a:lstStyle>
            <a:lvl1pPr algn="r">
              <a:spcBef>
                <a:spcPts val="0"/>
              </a:spcBef>
              <a:defRPr sz="2000"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</a:lstStyle>
          <a:p>
            <a:pPr lvl="0" rtl="0"/>
            <a:r>
              <a:rPr lang="pt-BR" noProof="0"/>
              <a:t>— Nome e Empresa/Fonte vai aqui</a:t>
            </a:r>
          </a:p>
        </p:txBody>
      </p:sp>
    </p:spTree>
    <p:extLst>
      <p:ext uri="{BB962C8B-B14F-4D97-AF65-F5344CB8AC3E}">
        <p14:creationId xmlns:p14="http://schemas.microsoft.com/office/powerpoint/2010/main" val="3266280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Opção de citação escura CENTRALIZ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2884235"/>
            <a:ext cx="11658600" cy="1089529"/>
          </a:xfrm>
        </p:spPr>
        <p:txBody>
          <a:bodyPr rtlCol="0" anchor="ctr"/>
          <a:lstStyle>
            <a:lvl1pPr algn="ctr">
              <a:spcBef>
                <a:spcPts val="0"/>
              </a:spcBef>
              <a:defRPr sz="3600" b="0" baseline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defRPr>
            </a:lvl1pPr>
            <a:lvl2pPr algn="ctr">
              <a:spcBef>
                <a:spcPts val="0"/>
              </a:spcBef>
              <a:defRPr sz="3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2pPr>
          </a:lstStyle>
          <a:p>
            <a:pPr lvl="0" rtl="0"/>
            <a:r>
              <a:rPr lang="pt-BR" noProof="0"/>
              <a:t>“CITAÇÃO.”</a:t>
            </a:r>
          </a:p>
          <a:p>
            <a:pPr lvl="1" rtl="0"/>
            <a:r>
              <a:rPr lang="pt-BR" noProof="0"/>
              <a:t>NEGRITO</a:t>
            </a:r>
          </a:p>
        </p:txBody>
      </p:sp>
      <p:sp>
        <p:nvSpPr>
          <p:cNvPr id="7" name="Forma livre: Forma 6"/>
          <p:cNvSpPr/>
          <p:nvPr userDrawn="1"/>
        </p:nvSpPr>
        <p:spPr>
          <a:xfrm>
            <a:off x="129521" y="0"/>
            <a:ext cx="2749481" cy="1364786"/>
          </a:xfrm>
          <a:custGeom>
            <a:avLst/>
            <a:gdLst>
              <a:gd name="connsiteX0" fmla="*/ 0 w 4741280"/>
              <a:gd name="connsiteY0" fmla="*/ 0 h 2353474"/>
              <a:gd name="connsiteX1" fmla="*/ 4741280 w 4741280"/>
              <a:gd name="connsiteY1" fmla="*/ 0 h 2353474"/>
              <a:gd name="connsiteX2" fmla="*/ 4729949 w 4741280"/>
              <a:gd name="connsiteY2" fmla="*/ 224399 h 2353474"/>
              <a:gd name="connsiteX3" fmla="*/ 2370640 w 4741280"/>
              <a:gd name="connsiteY3" fmla="*/ 2353474 h 2353474"/>
              <a:gd name="connsiteX4" fmla="*/ 11331 w 4741280"/>
              <a:gd name="connsiteY4" fmla="*/ 224399 h 2353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1280" h="2353474">
                <a:moveTo>
                  <a:pt x="0" y="0"/>
                </a:moveTo>
                <a:lnTo>
                  <a:pt x="4741280" y="0"/>
                </a:lnTo>
                <a:lnTo>
                  <a:pt x="4729949" y="224399"/>
                </a:lnTo>
                <a:cubicBezTo>
                  <a:pt x="4608502" y="1420269"/>
                  <a:pt x="3598552" y="2353474"/>
                  <a:pt x="2370640" y="2353474"/>
                </a:cubicBezTo>
                <a:cubicBezTo>
                  <a:pt x="1142728" y="2353474"/>
                  <a:pt x="132779" y="1420269"/>
                  <a:pt x="11331" y="2243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3865562" y="5276808"/>
            <a:ext cx="8097838" cy="369332"/>
          </a:xfrm>
        </p:spPr>
        <p:txBody>
          <a:bodyPr rtlCol="0"/>
          <a:lstStyle>
            <a:lvl1pPr algn="r">
              <a:spcBef>
                <a:spcPts val="0"/>
              </a:spcBef>
              <a:defRPr sz="2000"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</a:lstStyle>
          <a:p>
            <a:pPr lvl="0" rtl="0"/>
            <a:r>
              <a:rPr lang="pt-BR" noProof="0"/>
              <a:t>— Nome e Empresa/Fonte vai aqui</a:t>
            </a:r>
          </a:p>
        </p:txBody>
      </p:sp>
    </p:spTree>
    <p:extLst>
      <p:ext uri="{BB962C8B-B14F-4D97-AF65-F5344CB8AC3E}">
        <p14:creationId xmlns:p14="http://schemas.microsoft.com/office/powerpoint/2010/main" val="3031631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Opção de citação escura com RECUO À ESQUER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2884235"/>
            <a:ext cx="11658600" cy="1089529"/>
          </a:xfrm>
        </p:spPr>
        <p:txBody>
          <a:bodyPr rtlCol="0" anchor="ctr"/>
          <a:lstStyle>
            <a:lvl1pPr marL="231775" indent="-231775" algn="l">
              <a:spcBef>
                <a:spcPts val="0"/>
              </a:spcBef>
              <a:defRPr sz="3600" b="0" baseline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defRPr>
            </a:lvl1pPr>
            <a:lvl2pPr marL="109538" indent="0" algn="l">
              <a:spcBef>
                <a:spcPts val="0"/>
              </a:spcBef>
              <a:defRPr sz="3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2pPr>
          </a:lstStyle>
          <a:p>
            <a:pPr lvl="0" rtl="0"/>
            <a:r>
              <a:rPr lang="pt-BR" noProof="0"/>
              <a:t>“CITAÇÃO.”</a:t>
            </a:r>
          </a:p>
          <a:p>
            <a:pPr lvl="1" rtl="0"/>
            <a:r>
              <a:rPr lang="pt-BR" noProof="0"/>
              <a:t> NEGRITO</a:t>
            </a:r>
          </a:p>
        </p:txBody>
      </p:sp>
      <p:sp>
        <p:nvSpPr>
          <p:cNvPr id="7" name="Forma livre: Forma 6"/>
          <p:cNvSpPr/>
          <p:nvPr userDrawn="1"/>
        </p:nvSpPr>
        <p:spPr>
          <a:xfrm>
            <a:off x="129521" y="0"/>
            <a:ext cx="2749481" cy="1364786"/>
          </a:xfrm>
          <a:custGeom>
            <a:avLst/>
            <a:gdLst>
              <a:gd name="connsiteX0" fmla="*/ 0 w 4741280"/>
              <a:gd name="connsiteY0" fmla="*/ 0 h 2353474"/>
              <a:gd name="connsiteX1" fmla="*/ 4741280 w 4741280"/>
              <a:gd name="connsiteY1" fmla="*/ 0 h 2353474"/>
              <a:gd name="connsiteX2" fmla="*/ 4729949 w 4741280"/>
              <a:gd name="connsiteY2" fmla="*/ 224399 h 2353474"/>
              <a:gd name="connsiteX3" fmla="*/ 2370640 w 4741280"/>
              <a:gd name="connsiteY3" fmla="*/ 2353474 h 2353474"/>
              <a:gd name="connsiteX4" fmla="*/ 11331 w 4741280"/>
              <a:gd name="connsiteY4" fmla="*/ 224399 h 2353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1280" h="2353474">
                <a:moveTo>
                  <a:pt x="0" y="0"/>
                </a:moveTo>
                <a:lnTo>
                  <a:pt x="4741280" y="0"/>
                </a:lnTo>
                <a:lnTo>
                  <a:pt x="4729949" y="224399"/>
                </a:lnTo>
                <a:cubicBezTo>
                  <a:pt x="4608502" y="1420269"/>
                  <a:pt x="3598552" y="2353474"/>
                  <a:pt x="2370640" y="2353474"/>
                </a:cubicBezTo>
                <a:cubicBezTo>
                  <a:pt x="1142728" y="2353474"/>
                  <a:pt x="132779" y="1420269"/>
                  <a:pt x="11331" y="2243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3865562" y="5276808"/>
            <a:ext cx="8097838" cy="369332"/>
          </a:xfrm>
        </p:spPr>
        <p:txBody>
          <a:bodyPr rtlCol="0"/>
          <a:lstStyle>
            <a:lvl1pPr algn="r">
              <a:spcBef>
                <a:spcPts val="0"/>
              </a:spcBef>
              <a:defRPr sz="2000" b="0"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</a:lstStyle>
          <a:p>
            <a:pPr lvl="0" rtl="0"/>
            <a:r>
              <a:rPr lang="pt-BR" noProof="0"/>
              <a:t>— Nome e Empresa/Fonte vai aqui</a:t>
            </a:r>
          </a:p>
        </p:txBody>
      </p:sp>
    </p:spTree>
    <p:extLst>
      <p:ext uri="{BB962C8B-B14F-4D97-AF65-F5344CB8AC3E}">
        <p14:creationId xmlns:p14="http://schemas.microsoft.com/office/powerpoint/2010/main" val="207573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Opção de citação clara CENTRALIZ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 de texto 8"/>
          <p:cNvSpPr txBox="1"/>
          <p:nvPr userDrawn="1"/>
        </p:nvSpPr>
        <p:spPr>
          <a:xfrm>
            <a:off x="5648960" y="419100"/>
            <a:ext cx="89408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pt-BR" sz="11500" noProof="0">
                <a:solidFill>
                  <a:schemeClr val="accent4"/>
                </a:solidFill>
                <a:latin typeface="Arial Black" panose="020B0A04020102020204" pitchFamily="34" charset="0"/>
              </a:rPr>
              <a:t>“</a:t>
            </a:r>
            <a:endParaRPr lang="pt-BR" sz="2800" noProof="0">
              <a:solidFill>
                <a:schemeClr val="accent4"/>
              </a:solidFill>
            </a:endParaRPr>
          </a:p>
        </p:txBody>
      </p:sp>
      <p:sp>
        <p:nvSpPr>
          <p:cNvPr id="5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3408362" y="5335071"/>
            <a:ext cx="8097838" cy="369332"/>
          </a:xfrm>
        </p:spPr>
        <p:txBody>
          <a:bodyPr rtlCol="0"/>
          <a:lstStyle>
            <a:lvl1pPr algn="r">
              <a:spcBef>
                <a:spcPts val="0"/>
              </a:spcBef>
              <a:defRPr sz="2000">
                <a:solidFill>
                  <a:schemeClr val="tx2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</a:lstStyle>
          <a:p>
            <a:pPr lvl="0" rtl="0"/>
            <a:r>
              <a:rPr lang="pt-BR" noProof="0"/>
              <a:t>— Nome e Empresa/Fonte vai aqui</a:t>
            </a:r>
          </a:p>
        </p:txBody>
      </p:sp>
      <p:sp>
        <p:nvSpPr>
          <p:cNvPr id="6" name="Espaço Reservado para Texto 7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2884235"/>
            <a:ext cx="11658600" cy="1089529"/>
          </a:xfrm>
        </p:spPr>
        <p:txBody>
          <a:bodyPr rtlCol="0" anchor="ctr"/>
          <a:lstStyle>
            <a:lvl1pPr algn="ctr">
              <a:spcBef>
                <a:spcPts val="0"/>
              </a:spcBef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ctr">
              <a:spcBef>
                <a:spcPts val="0"/>
              </a:spcBef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2pPr>
          </a:lstStyle>
          <a:p>
            <a:pPr lvl="0" rtl="0"/>
            <a:r>
              <a:rPr lang="pt-BR" noProof="0"/>
              <a:t>“CITAÇÃO.”</a:t>
            </a:r>
          </a:p>
          <a:p>
            <a:pPr lvl="1" rtl="0"/>
            <a:r>
              <a:rPr lang="pt-BR" noProof="0"/>
              <a:t>NEGRITO</a:t>
            </a:r>
          </a:p>
        </p:txBody>
      </p:sp>
      <p:sp>
        <p:nvSpPr>
          <p:cNvPr id="7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46092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exto explicativo escuro Sem marcadores pequen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2597273"/>
            <a:ext cx="4868985" cy="1643527"/>
          </a:xfrm>
        </p:spPr>
        <p:txBody>
          <a:bodyPr wrap="square" lIns="91440" rIns="91440" rtlCol="0">
            <a:spAutoFit/>
          </a:bodyPr>
          <a:lstStyle>
            <a:lvl1pPr marL="0" marR="0" indent="0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None/>
              <a:tabLst/>
              <a:defRPr lang="en-US" sz="2800" b="0" kern="1200" spc="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 sz="1961"/>
            </a:lvl2pPr>
            <a:lvl3pPr marL="227209" indent="0">
              <a:buNone/>
              <a:tabLst/>
              <a:defRPr sz="1961"/>
            </a:lvl3pPr>
            <a:lvl4pPr marL="451306" indent="0">
              <a:buNone/>
              <a:defRPr/>
            </a:lvl4pPr>
            <a:lvl5pPr marL="672290" indent="0">
              <a:buNone/>
              <a:tabLst/>
              <a:defRPr/>
            </a:lvl5pPr>
          </a:lstStyle>
          <a:p>
            <a:pPr rtl="0"/>
            <a:r>
              <a:rPr lang="pt-BR" noProof="0"/>
              <a:t>Uma introdução breve</a:t>
            </a:r>
            <a:br>
              <a:rPr lang="pt-BR" noProof="0"/>
            </a:br>
            <a:r>
              <a:rPr lang="pt-BR" noProof="0"/>
              <a:t>para os dados, revelando</a:t>
            </a:r>
            <a:br>
              <a:rPr lang="pt-BR" noProof="0"/>
            </a:br>
            <a:r>
              <a:rPr lang="pt-BR" noProof="0"/>
              <a:t>um passo de cada vez para ajudar na compreensão.</a:t>
            </a: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0" y="419100"/>
            <a:ext cx="5671764" cy="1843069"/>
          </a:xfrm>
        </p:spPr>
        <p:txBody>
          <a:bodyPr rtlCol="0"/>
          <a:lstStyle>
            <a:lvl1pPr marL="0" indent="0" algn="l">
              <a:buNone/>
              <a:defRPr sz="22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1pPr>
            <a:lvl2pPr marL="0" indent="0" algn="l">
              <a:buNone/>
              <a:defRPr sz="20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2pPr>
            <a:lvl3pPr marL="0" indent="0" algn="l">
              <a:buNone/>
              <a:defRPr sz="18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3pPr>
            <a:lvl4pPr marL="0" indent="0" algn="l">
              <a:buNone/>
              <a:defRPr sz="16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4pPr>
            <a:lvl5pPr marL="0" indent="0" algn="l">
              <a:buNone/>
              <a:defRPr sz="16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7" name="Título 6"/>
          <p:cNvSpPr>
            <a:spLocks noGrp="1"/>
          </p:cNvSpPr>
          <p:nvPr>
            <p:ph type="title" hasCustomPrompt="1"/>
          </p:nvPr>
        </p:nvSpPr>
        <p:spPr>
          <a:xfrm>
            <a:off x="555244" y="0"/>
            <a:ext cx="4083304" cy="1800493"/>
          </a:xfrm>
          <a:prstGeom prst="rect">
            <a:avLst/>
          </a:prstGeom>
        </p:spPr>
        <p:txBody>
          <a:bodyPr lIns="146304" tIns="420624" rIns="146304" rtlCol="0" anchor="t" anchorCtr="0"/>
          <a:lstStyle>
            <a:lvl1pPr algn="ctr">
              <a:defRPr lang="en-US" sz="3200" b="0" kern="1200" spc="60" baseline="0" dirty="0">
                <a:solidFill>
                  <a:schemeClr val="bg1"/>
                </a:solidFill>
                <a:latin typeface="+mj-lt"/>
                <a:ea typeface="+mn-ea"/>
                <a:cs typeface="Segoe UI Semilight" panose="020B0402040204020203" pitchFamily="34" charset="0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t-BR" noProof="0"/>
              <a:t>Clique para editar o estilo do título mestre</a:t>
            </a:r>
          </a:p>
        </p:txBody>
      </p:sp>
      <p:sp>
        <p:nvSpPr>
          <p:cNvPr id="12" name="Espaço Reservado para Texto 8"/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2599498"/>
            <a:ext cx="5671764" cy="1843069"/>
          </a:xfrm>
        </p:spPr>
        <p:txBody>
          <a:bodyPr rtlCol="0"/>
          <a:lstStyle>
            <a:lvl1pPr marL="0" indent="0" algn="l">
              <a:buNone/>
              <a:defRPr sz="22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1pPr>
            <a:lvl2pPr marL="0" indent="0" algn="l">
              <a:buNone/>
              <a:defRPr sz="20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2pPr>
            <a:lvl3pPr marL="0" indent="0" algn="l">
              <a:buNone/>
              <a:defRPr sz="18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3pPr>
            <a:lvl4pPr marL="0" indent="0" algn="l">
              <a:buNone/>
              <a:defRPr sz="16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4pPr>
            <a:lvl5pPr marL="0" indent="0" algn="l">
              <a:buNone/>
              <a:defRPr sz="16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3" name="Espaço Reservado para Texto 8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4779896"/>
            <a:ext cx="5671764" cy="1843069"/>
          </a:xfrm>
        </p:spPr>
        <p:txBody>
          <a:bodyPr rtlCol="0"/>
          <a:lstStyle>
            <a:lvl1pPr marL="0" indent="0" algn="l">
              <a:buNone/>
              <a:defRPr sz="22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1pPr>
            <a:lvl2pPr marL="0" indent="0" algn="l">
              <a:buNone/>
              <a:defRPr sz="20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2pPr>
            <a:lvl3pPr marL="0" indent="0" algn="l">
              <a:buNone/>
              <a:defRPr sz="18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3pPr>
            <a:lvl4pPr marL="0" indent="0" algn="l">
              <a:buNone/>
              <a:defRPr sz="16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4pPr>
            <a:lvl5pPr marL="0" indent="0" algn="l">
              <a:buNone/>
              <a:defRPr sz="160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302920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exto explicativo Sem marcadores pequen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a livre: Forma 13"/>
          <p:cNvSpPr/>
          <p:nvPr userDrawn="1"/>
        </p:nvSpPr>
        <p:spPr>
          <a:xfrm>
            <a:off x="129521" y="0"/>
            <a:ext cx="4741280" cy="2353474"/>
          </a:xfrm>
          <a:custGeom>
            <a:avLst/>
            <a:gdLst>
              <a:gd name="connsiteX0" fmla="*/ 0 w 4741280"/>
              <a:gd name="connsiteY0" fmla="*/ 0 h 2353474"/>
              <a:gd name="connsiteX1" fmla="*/ 4741280 w 4741280"/>
              <a:gd name="connsiteY1" fmla="*/ 0 h 2353474"/>
              <a:gd name="connsiteX2" fmla="*/ 4729949 w 4741280"/>
              <a:gd name="connsiteY2" fmla="*/ 224399 h 2353474"/>
              <a:gd name="connsiteX3" fmla="*/ 2370640 w 4741280"/>
              <a:gd name="connsiteY3" fmla="*/ 2353474 h 2353474"/>
              <a:gd name="connsiteX4" fmla="*/ 11331 w 4741280"/>
              <a:gd name="connsiteY4" fmla="*/ 224399 h 2353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1280" h="2353474">
                <a:moveTo>
                  <a:pt x="0" y="0"/>
                </a:moveTo>
                <a:lnTo>
                  <a:pt x="4741280" y="0"/>
                </a:lnTo>
                <a:lnTo>
                  <a:pt x="4729949" y="224399"/>
                </a:lnTo>
                <a:cubicBezTo>
                  <a:pt x="4608502" y="1420269"/>
                  <a:pt x="3598552" y="2353474"/>
                  <a:pt x="2370640" y="2353474"/>
                </a:cubicBezTo>
                <a:cubicBezTo>
                  <a:pt x="1142728" y="2353474"/>
                  <a:pt x="132779" y="1420269"/>
                  <a:pt x="11331" y="22439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2472751"/>
            <a:ext cx="4566001" cy="1643527"/>
          </a:xfrm>
        </p:spPr>
        <p:txBody>
          <a:bodyPr wrap="square" lIns="91440" rIns="91440" rtlCol="0">
            <a:spAutoFit/>
          </a:bodyPr>
          <a:lstStyle>
            <a:lvl1pPr marL="0" marR="0" indent="0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None/>
              <a:tabLst/>
              <a:defRPr lang="en-US" sz="2800" b="0" kern="1200" spc="0" baseline="0" dirty="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 sz="1961"/>
            </a:lvl2pPr>
            <a:lvl3pPr marL="227209" indent="0">
              <a:buNone/>
              <a:tabLst/>
              <a:defRPr sz="1961"/>
            </a:lvl3pPr>
            <a:lvl4pPr marL="451306" indent="0">
              <a:buNone/>
              <a:defRPr/>
            </a:lvl4pPr>
            <a:lvl5pPr marL="672290" indent="0">
              <a:buNone/>
              <a:tabLst/>
              <a:defRPr/>
            </a:lvl5pPr>
          </a:lstStyle>
          <a:p>
            <a:pPr rtl="0"/>
            <a:r>
              <a:rPr lang="pt-BR" noProof="0"/>
              <a:t>Uma introdução breve</a:t>
            </a:r>
            <a:br>
              <a:rPr lang="pt-BR" noProof="0"/>
            </a:br>
            <a:r>
              <a:rPr lang="pt-BR" noProof="0"/>
              <a:t>para os dados, revelando</a:t>
            </a:r>
            <a:br>
              <a:rPr lang="pt-BR" noProof="0"/>
            </a:br>
            <a:r>
              <a:rPr lang="pt-BR" noProof="0"/>
              <a:t>um passo de cada vez para ajudar na compreensão.</a:t>
            </a: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0" y="419100"/>
            <a:ext cx="5671764" cy="1705723"/>
          </a:xfrm>
        </p:spPr>
        <p:txBody>
          <a:bodyPr rtlCol="0"/>
          <a:lstStyle>
            <a:lvl1pPr marL="0" indent="0" algn="l">
              <a:buNone/>
              <a:defRPr sz="2200">
                <a:latin typeface="+mn-lt"/>
              </a:defRPr>
            </a:lvl1pPr>
            <a:lvl2pPr marL="0" indent="0" algn="l">
              <a:buNone/>
              <a:defRPr sz="1765">
                <a:latin typeface="+mn-lt"/>
              </a:defRPr>
            </a:lvl2pPr>
            <a:lvl3pPr marL="0" indent="0" algn="l">
              <a:buNone/>
              <a:defRPr sz="1568">
                <a:latin typeface="+mn-lt"/>
              </a:defRPr>
            </a:lvl3pPr>
            <a:lvl4pPr marL="0" indent="0" algn="l">
              <a:buNone/>
              <a:defRPr sz="1372">
                <a:latin typeface="+mn-lt"/>
              </a:defRPr>
            </a:lvl4pPr>
            <a:lvl5pPr marL="0" indent="0" algn="l">
              <a:buNone/>
              <a:defRPr sz="1372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5" name="Espaço reservado para o número do slide 5"/>
          <p:cNvSpPr>
            <a:spLocks noGrp="1"/>
          </p:cNvSpPr>
          <p:nvPr>
            <p:ph type="sldNum" sz="quarter" idx="4"/>
          </p:nvPr>
        </p:nvSpPr>
        <p:spPr>
          <a:xfrm>
            <a:off x="11750600" y="6484937"/>
            <a:ext cx="42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5AE1514C-5E56-4738-A1FF-4B1CFD2A3E36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7" name="Título 6"/>
          <p:cNvSpPr>
            <a:spLocks noGrp="1"/>
          </p:cNvSpPr>
          <p:nvPr>
            <p:ph type="title" hasCustomPrompt="1"/>
          </p:nvPr>
        </p:nvSpPr>
        <p:spPr>
          <a:xfrm>
            <a:off x="555244" y="0"/>
            <a:ext cx="4083304" cy="1800493"/>
          </a:xfrm>
          <a:prstGeom prst="rect">
            <a:avLst/>
          </a:prstGeom>
        </p:spPr>
        <p:txBody>
          <a:bodyPr lIns="146304" tIns="420624" rIns="146304" rtlCol="0" anchor="t" anchorCtr="0"/>
          <a:lstStyle>
            <a:lvl1pPr>
              <a:defRPr lang="en-US" sz="3200" b="0" kern="1200" spc="60" baseline="0" dirty="0">
                <a:solidFill>
                  <a:schemeClr val="bg1"/>
                </a:solidFill>
                <a:latin typeface="+mj-lt"/>
                <a:ea typeface="+mn-ea"/>
                <a:cs typeface="Segoe UI Semilight" panose="020B0402040204020203" pitchFamily="34" charset="0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t-BR" noProof="0"/>
              <a:t>Clique para editar o estilo do título mestre</a:t>
            </a:r>
          </a:p>
        </p:txBody>
      </p:sp>
      <p:sp>
        <p:nvSpPr>
          <p:cNvPr id="12" name="Espaço Reservado para Texto 8"/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2697329"/>
            <a:ext cx="5671764" cy="1705723"/>
          </a:xfrm>
        </p:spPr>
        <p:txBody>
          <a:bodyPr rtlCol="0"/>
          <a:lstStyle>
            <a:lvl1pPr marL="0" indent="0" algn="l">
              <a:buNone/>
              <a:defRPr sz="2200">
                <a:latin typeface="+mn-lt"/>
              </a:defRPr>
            </a:lvl1pPr>
            <a:lvl2pPr marL="0" indent="0" algn="l">
              <a:buNone/>
              <a:defRPr sz="1765">
                <a:latin typeface="+mn-lt"/>
              </a:defRPr>
            </a:lvl2pPr>
            <a:lvl3pPr marL="0" indent="0" algn="l">
              <a:buNone/>
              <a:defRPr sz="1568">
                <a:latin typeface="+mn-lt"/>
              </a:defRPr>
            </a:lvl3pPr>
            <a:lvl4pPr marL="0" indent="0" algn="l">
              <a:buNone/>
              <a:defRPr sz="1372">
                <a:latin typeface="+mn-lt"/>
              </a:defRPr>
            </a:lvl4pPr>
            <a:lvl5pPr marL="0" indent="0" algn="l">
              <a:buNone/>
              <a:defRPr sz="1372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3" name="Espaço Reservado para Texto 8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4975558"/>
            <a:ext cx="5671764" cy="1705723"/>
          </a:xfrm>
        </p:spPr>
        <p:txBody>
          <a:bodyPr rtlCol="0"/>
          <a:lstStyle>
            <a:lvl1pPr marL="0" indent="0" algn="l">
              <a:buNone/>
              <a:defRPr sz="2200">
                <a:latin typeface="+mn-lt"/>
              </a:defRPr>
            </a:lvl1pPr>
            <a:lvl2pPr marL="0" indent="0" algn="l">
              <a:buNone/>
              <a:defRPr sz="1765">
                <a:latin typeface="+mn-lt"/>
              </a:defRPr>
            </a:lvl2pPr>
            <a:lvl3pPr marL="0" indent="0" algn="l">
              <a:buNone/>
              <a:defRPr sz="1568">
                <a:latin typeface="+mn-lt"/>
              </a:defRPr>
            </a:lvl3pPr>
            <a:lvl4pPr marL="0" indent="0" algn="l">
              <a:buNone/>
              <a:defRPr sz="1372">
                <a:latin typeface="+mn-lt"/>
              </a:defRPr>
            </a:lvl4pPr>
            <a:lvl5pPr marL="0" indent="0" algn="l">
              <a:buNone/>
              <a:defRPr sz="1372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266067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07407E-6 L 0.03178 0.00047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9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4" grpId="1" build="p">
        <p:tmplLst>
          <p:tmpl lvl="1">
            <p:tnLst>
              <p:par>
                <p:cTn presetID="63" presetClass="path" presetSubtype="0" accel="50000" decel="50000" fill="hold" nodeType="withEffect">
                  <p:stCondLst>
                    <p:cond delay="0"/>
                  </p:stCondLst>
                  <p:childTnLst>
                    <p:animMotion origin="layout" path="M -4.375E-6 -4.07407E-6 L 0.03178 0.00047 " pathEditMode="relative" rAng="0" ptsTypes="AA">
                      <p:cBhvr>
                        <p:cTn dur="750" fill="hold"/>
                        <p:tgtEl>
                          <p:spTgt spid="4"/>
                        </p:tgtEl>
                        <p:attrNameLst>
                          <p:attrName>ppt_x</p:attrName>
                          <p:attrName>ppt_y</p:attrName>
                        </p:attrNameLst>
                      </p:cBhvr>
                      <p:rCtr x="1589" y="23"/>
                    </p:animMotion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exto explicativo Sem marcadores pequen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a livre: Forma 13"/>
          <p:cNvSpPr/>
          <p:nvPr userDrawn="1"/>
        </p:nvSpPr>
        <p:spPr>
          <a:xfrm>
            <a:off x="129521" y="0"/>
            <a:ext cx="4741280" cy="2353474"/>
          </a:xfrm>
          <a:custGeom>
            <a:avLst/>
            <a:gdLst>
              <a:gd name="connsiteX0" fmla="*/ 0 w 4741280"/>
              <a:gd name="connsiteY0" fmla="*/ 0 h 2353474"/>
              <a:gd name="connsiteX1" fmla="*/ 4741280 w 4741280"/>
              <a:gd name="connsiteY1" fmla="*/ 0 h 2353474"/>
              <a:gd name="connsiteX2" fmla="*/ 4729949 w 4741280"/>
              <a:gd name="connsiteY2" fmla="*/ 224399 h 2353474"/>
              <a:gd name="connsiteX3" fmla="*/ 2370640 w 4741280"/>
              <a:gd name="connsiteY3" fmla="*/ 2353474 h 2353474"/>
              <a:gd name="connsiteX4" fmla="*/ 11331 w 4741280"/>
              <a:gd name="connsiteY4" fmla="*/ 224399 h 2353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1280" h="2353474">
                <a:moveTo>
                  <a:pt x="0" y="0"/>
                </a:moveTo>
                <a:lnTo>
                  <a:pt x="4741280" y="0"/>
                </a:lnTo>
                <a:lnTo>
                  <a:pt x="4729949" y="224399"/>
                </a:lnTo>
                <a:cubicBezTo>
                  <a:pt x="4608502" y="1420269"/>
                  <a:pt x="3598552" y="2353474"/>
                  <a:pt x="2370640" y="2353474"/>
                </a:cubicBezTo>
                <a:cubicBezTo>
                  <a:pt x="1142728" y="2353474"/>
                  <a:pt x="132779" y="1420269"/>
                  <a:pt x="11331" y="22439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431800"/>
            <a:ext cx="5371038" cy="1830245"/>
          </a:xfrm>
        </p:spPr>
        <p:txBody>
          <a:bodyPr wrap="square" lIns="146304" rIns="146304" rtlCol="0">
            <a:spAutoFit/>
          </a:bodyPr>
          <a:lstStyle>
            <a:lvl1pPr marL="0" marR="0" indent="0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None/>
              <a:tabLst/>
              <a:defRPr lang="en-US" sz="3137" kern="1200" spc="0" baseline="0" dirty="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 sz="1961"/>
            </a:lvl2pPr>
            <a:lvl3pPr marL="227209" indent="0">
              <a:buNone/>
              <a:tabLst/>
              <a:defRPr sz="1961"/>
            </a:lvl3pPr>
            <a:lvl4pPr marL="451306" indent="0">
              <a:buNone/>
              <a:defRPr/>
            </a:lvl4pPr>
            <a:lvl5pPr marL="672290" indent="0">
              <a:buNone/>
              <a:tabLst/>
              <a:defRPr/>
            </a:lvl5pPr>
          </a:lstStyle>
          <a:p>
            <a:pPr rtl="0"/>
            <a:r>
              <a:rPr lang="pt-BR" noProof="0"/>
              <a:t>Uma introdução breve</a:t>
            </a:r>
            <a:br>
              <a:rPr lang="pt-BR" noProof="0"/>
            </a:br>
            <a:r>
              <a:rPr lang="pt-BR" noProof="0"/>
              <a:t>para os dados, revelando</a:t>
            </a:r>
            <a:br>
              <a:rPr lang="pt-BR" noProof="0"/>
            </a:br>
            <a:r>
              <a:rPr lang="pt-BR" noProof="0"/>
              <a:t>um passo de cada vez para ajudar na compreensão.</a:t>
            </a: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293687" y="3436331"/>
            <a:ext cx="2286000" cy="1802032"/>
          </a:xfrm>
        </p:spPr>
        <p:txBody>
          <a:bodyPr lIns="182880" tIns="146304" rIns="182880" rtlCol="0"/>
          <a:lstStyle>
            <a:lvl1pPr marL="0" indent="0" algn="l">
              <a:buNone/>
              <a:defRPr sz="1600" b="1">
                <a:latin typeface="+mn-lt"/>
              </a:defRPr>
            </a:lvl1pPr>
            <a:lvl2pPr marL="0" indent="0" algn="l">
              <a:buNone/>
              <a:defRPr lang="en-US" sz="14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>
              <a:buNone/>
              <a:defRPr sz="1200">
                <a:latin typeface="+mn-lt"/>
              </a:defRPr>
            </a:lvl3pPr>
            <a:lvl4pPr marL="0" indent="0" algn="l">
              <a:buNone/>
              <a:defRPr sz="1100">
                <a:latin typeface="+mn-lt"/>
              </a:defRPr>
            </a:lvl4pPr>
            <a:lvl5pPr marL="0" indent="0" algn="l">
              <a:buNone/>
              <a:defRPr sz="110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7" name="Título 6"/>
          <p:cNvSpPr>
            <a:spLocks noGrp="1"/>
          </p:cNvSpPr>
          <p:nvPr>
            <p:ph type="title" hasCustomPrompt="1"/>
          </p:nvPr>
        </p:nvSpPr>
        <p:spPr>
          <a:xfrm>
            <a:off x="555244" y="0"/>
            <a:ext cx="4083304" cy="1800493"/>
          </a:xfrm>
          <a:prstGeom prst="rect">
            <a:avLst/>
          </a:prstGeom>
        </p:spPr>
        <p:txBody>
          <a:bodyPr lIns="146304" tIns="420624" rIns="146304" rtlCol="0" anchor="t" anchorCtr="0"/>
          <a:lstStyle>
            <a:lvl1pPr>
              <a:defRPr lang="en-US" sz="3200" b="0" kern="1200" spc="60" baseline="0" dirty="0">
                <a:solidFill>
                  <a:schemeClr val="bg1"/>
                </a:solidFill>
                <a:latin typeface="+mj-lt"/>
                <a:ea typeface="+mn-ea"/>
                <a:cs typeface="Segoe UI Semilight" panose="020B0402040204020203" pitchFamily="34" charset="0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t-BR" noProof="0"/>
              <a:t>Clique para editar o estilo do título mestre</a:t>
            </a:r>
          </a:p>
        </p:txBody>
      </p:sp>
      <p:sp>
        <p:nvSpPr>
          <p:cNvPr id="12" name="Espaço Reservado para Texto 8"/>
          <p:cNvSpPr>
            <a:spLocks noGrp="1"/>
          </p:cNvSpPr>
          <p:nvPr>
            <p:ph type="body" sz="quarter" idx="12" hasCustomPrompt="1"/>
          </p:nvPr>
        </p:nvSpPr>
        <p:spPr>
          <a:xfrm>
            <a:off x="2661017" y="3436331"/>
            <a:ext cx="2286000" cy="1750736"/>
          </a:xfrm>
        </p:spPr>
        <p:txBody>
          <a:bodyPr lIns="182880" tIns="146304" rIns="91440" rtlCol="0"/>
          <a:lstStyle>
            <a:lvl1pPr marL="0" indent="0" algn="l">
              <a:buNone/>
              <a:defRPr lang="en-US" sz="16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>
              <a:buNone/>
              <a:defRPr lang="en-US" sz="14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>
              <a:buNone/>
              <a:defRPr sz="1200" b="1">
                <a:latin typeface="+mn-lt"/>
              </a:defRPr>
            </a:lvl3pPr>
            <a:lvl4pPr marL="0" indent="0" algn="l">
              <a:buNone/>
              <a:defRPr sz="1100" b="0">
                <a:latin typeface="+mn-lt"/>
              </a:defRPr>
            </a:lvl4pPr>
            <a:lvl5pPr marL="0" indent="0" algn="l">
              <a:buNone/>
              <a:defRPr sz="1100" b="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0" name="Espaço Reservado para Texto 8"/>
          <p:cNvSpPr>
            <a:spLocks noGrp="1"/>
          </p:cNvSpPr>
          <p:nvPr>
            <p:ph type="body" sz="quarter" idx="13" hasCustomPrompt="1"/>
          </p:nvPr>
        </p:nvSpPr>
        <p:spPr>
          <a:xfrm>
            <a:off x="5028347" y="3436331"/>
            <a:ext cx="2286000" cy="1750736"/>
          </a:xfrm>
        </p:spPr>
        <p:txBody>
          <a:bodyPr lIns="182880" tIns="146304" rIns="91440" rtlCol="0"/>
          <a:lstStyle>
            <a:lvl1pPr marL="0" indent="0" algn="l">
              <a:buNone/>
              <a:defRPr lang="en-US" sz="16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>
              <a:buNone/>
              <a:defRPr sz="14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buNone/>
              <a:defRPr sz="1200" b="1">
                <a:latin typeface="+mn-lt"/>
              </a:defRPr>
            </a:lvl3pPr>
            <a:lvl4pPr marL="0" indent="0" algn="l">
              <a:buNone/>
              <a:defRPr sz="1100" b="0">
                <a:latin typeface="+mn-lt"/>
              </a:defRPr>
            </a:lvl4pPr>
            <a:lvl5pPr marL="0" indent="0" algn="l">
              <a:buNone/>
              <a:defRPr sz="1100" b="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1" name="Espaço Reservado para Texto 8"/>
          <p:cNvSpPr>
            <a:spLocks noGrp="1"/>
          </p:cNvSpPr>
          <p:nvPr>
            <p:ph type="body" sz="quarter" idx="14" hasCustomPrompt="1"/>
          </p:nvPr>
        </p:nvSpPr>
        <p:spPr>
          <a:xfrm>
            <a:off x="7395677" y="3436331"/>
            <a:ext cx="2286000" cy="1802032"/>
          </a:xfrm>
        </p:spPr>
        <p:txBody>
          <a:bodyPr lIns="182880" tIns="146304" rIns="91440" rtlCol="0"/>
          <a:lstStyle>
            <a:lvl1pPr marL="0" indent="0" algn="l">
              <a:buNone/>
              <a:defRPr lang="en-US" sz="16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>
              <a:buNone/>
              <a:defRPr lang="en-US" sz="14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>
              <a:buNone/>
              <a:defRPr sz="1200" b="1">
                <a:latin typeface="+mn-lt"/>
              </a:defRPr>
            </a:lvl3pPr>
            <a:lvl4pPr marL="0" indent="0" algn="l">
              <a:buNone/>
              <a:defRPr sz="1100" b="0">
                <a:latin typeface="+mn-lt"/>
              </a:defRPr>
            </a:lvl4pPr>
            <a:lvl5pPr marL="0" indent="0" algn="l">
              <a:buNone/>
              <a:defRPr sz="1100" b="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5" name="Espaço Reservado para Texto 8"/>
          <p:cNvSpPr>
            <a:spLocks noGrp="1"/>
          </p:cNvSpPr>
          <p:nvPr>
            <p:ph type="body" sz="quarter" idx="15" hasCustomPrompt="1"/>
          </p:nvPr>
        </p:nvSpPr>
        <p:spPr>
          <a:xfrm>
            <a:off x="9763006" y="3436331"/>
            <a:ext cx="2286000" cy="1750736"/>
          </a:xfrm>
        </p:spPr>
        <p:txBody>
          <a:bodyPr lIns="182880" tIns="146304" rIns="91440" rtlCol="0"/>
          <a:lstStyle>
            <a:lvl1pPr marL="0" indent="0" algn="l">
              <a:buNone/>
              <a:defRPr lang="en-US" sz="16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>
              <a:buNone/>
              <a:defRPr lang="en-US" sz="14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>
              <a:buNone/>
              <a:defRPr sz="1200" b="1">
                <a:latin typeface="+mn-lt"/>
              </a:defRPr>
            </a:lvl3pPr>
            <a:lvl4pPr marL="0" indent="0" algn="l">
              <a:buNone/>
              <a:defRPr sz="1100" b="0">
                <a:latin typeface="+mn-lt"/>
              </a:defRPr>
            </a:lvl4pPr>
            <a:lvl5pPr marL="0" indent="0" algn="l">
              <a:buNone/>
              <a:defRPr sz="1100" b="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3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15880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ítulo, 5 Pilares de texto men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 userDrawn="1"/>
        </p:nvSpPr>
        <p:spPr>
          <a:xfrm>
            <a:off x="0" y="0"/>
            <a:ext cx="12192000" cy="12143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>
          <a:xfrm>
            <a:off x="304800" y="2598127"/>
            <a:ext cx="3714704" cy="2805896"/>
          </a:xfrm>
        </p:spPr>
        <p:txBody>
          <a:bodyPr lIns="91440" rIns="91440" rtlCol="0"/>
          <a:lstStyle>
            <a:lvl1pPr algn="ctr">
              <a:spcAft>
                <a:spcPts val="3000"/>
              </a:spcAft>
              <a:defRPr sz="24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7" name="Espaço Reservado para Conteúdo 2"/>
          <p:cNvSpPr>
            <a:spLocks noGrp="1"/>
          </p:cNvSpPr>
          <p:nvPr>
            <p:ph idx="14" hasCustomPrompt="1"/>
          </p:nvPr>
        </p:nvSpPr>
        <p:spPr>
          <a:xfrm>
            <a:off x="4168631" y="2598127"/>
            <a:ext cx="3840480" cy="3806170"/>
          </a:xfrm>
        </p:spPr>
        <p:txBody>
          <a:bodyPr lIns="91440" rIns="91440" rtlCol="0"/>
          <a:lstStyle>
            <a:lvl1pPr algn="ctr">
              <a:defRPr lang="en-US" sz="2400" kern="1200" dirty="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Editar estilos de texto Mestre</a:t>
            </a:r>
          </a:p>
          <a:p>
            <a:pPr marL="0" lvl="1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Segundo nível</a:t>
            </a:r>
          </a:p>
          <a:p>
            <a:pPr marL="0" lvl="2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Terceiro nível</a:t>
            </a:r>
          </a:p>
          <a:p>
            <a:pPr marL="0" lvl="3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Quarto nível</a:t>
            </a:r>
          </a:p>
          <a:p>
            <a:pPr marL="0" lvl="4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Quinto nível</a:t>
            </a:r>
          </a:p>
        </p:txBody>
      </p:sp>
      <p:sp>
        <p:nvSpPr>
          <p:cNvPr id="9" name="Espaço Reservado para Conteúdo 2"/>
          <p:cNvSpPr>
            <a:spLocks noGrp="1"/>
          </p:cNvSpPr>
          <p:nvPr>
            <p:ph idx="15" hasCustomPrompt="1"/>
          </p:nvPr>
        </p:nvSpPr>
        <p:spPr>
          <a:xfrm>
            <a:off x="8158238" y="2598127"/>
            <a:ext cx="3773077" cy="3806170"/>
          </a:xfrm>
        </p:spPr>
        <p:txBody>
          <a:bodyPr lIns="91440" rIns="91440" rtlCol="0"/>
          <a:lstStyle>
            <a:lvl1pPr algn="ctr">
              <a:defRPr lang="en-US" sz="2400" kern="1200" dirty="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Editar estilos de texto Mestre</a:t>
            </a:r>
          </a:p>
          <a:p>
            <a:pPr marL="0" lvl="1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Segundo nível</a:t>
            </a:r>
          </a:p>
          <a:p>
            <a:pPr marL="0" lvl="2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Terceiro nível</a:t>
            </a:r>
          </a:p>
          <a:p>
            <a:pPr marL="0" lvl="3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Quarto nível</a:t>
            </a:r>
          </a:p>
          <a:p>
            <a:pPr marL="0" lvl="4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3000"/>
              </a:spcAft>
              <a:buFont typeface="Arial" panose="020B0604020202020204" pitchFamily="34" charset="0"/>
              <a:buNone/>
            </a:pPr>
            <a:r>
              <a:rPr lang="pt-BR" noProof="0"/>
              <a:t>Quinto nível</a:t>
            </a:r>
          </a:p>
        </p:txBody>
      </p:sp>
      <p:sp>
        <p:nvSpPr>
          <p:cNvPr id="11" name="Forma livre: Forma 10"/>
          <p:cNvSpPr/>
          <p:nvPr userDrawn="1"/>
        </p:nvSpPr>
        <p:spPr>
          <a:xfrm>
            <a:off x="129521" y="0"/>
            <a:ext cx="2749481" cy="1364786"/>
          </a:xfrm>
          <a:custGeom>
            <a:avLst/>
            <a:gdLst>
              <a:gd name="connsiteX0" fmla="*/ 0 w 4741280"/>
              <a:gd name="connsiteY0" fmla="*/ 0 h 2353474"/>
              <a:gd name="connsiteX1" fmla="*/ 4741280 w 4741280"/>
              <a:gd name="connsiteY1" fmla="*/ 0 h 2353474"/>
              <a:gd name="connsiteX2" fmla="*/ 4729949 w 4741280"/>
              <a:gd name="connsiteY2" fmla="*/ 224399 h 2353474"/>
              <a:gd name="connsiteX3" fmla="*/ 2370640 w 4741280"/>
              <a:gd name="connsiteY3" fmla="*/ 2353474 h 2353474"/>
              <a:gd name="connsiteX4" fmla="*/ 11331 w 4741280"/>
              <a:gd name="connsiteY4" fmla="*/ 224399 h 2353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1280" h="2353474">
                <a:moveTo>
                  <a:pt x="0" y="0"/>
                </a:moveTo>
                <a:lnTo>
                  <a:pt x="4741280" y="0"/>
                </a:lnTo>
                <a:lnTo>
                  <a:pt x="4729949" y="224399"/>
                </a:lnTo>
                <a:cubicBezTo>
                  <a:pt x="4608502" y="1420269"/>
                  <a:pt x="3598552" y="2353474"/>
                  <a:pt x="2370640" y="2353474"/>
                </a:cubicBezTo>
                <a:cubicBezTo>
                  <a:pt x="1142728" y="2353474"/>
                  <a:pt x="132779" y="1420269"/>
                  <a:pt x="11331" y="22439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316322" y="339408"/>
            <a:ext cx="2375877" cy="978729"/>
          </a:xfrm>
        </p:spPr>
        <p:txBody>
          <a:bodyPr rtlCol="0"/>
          <a:lstStyle>
            <a:lvl1pPr algn="ctr">
              <a:defRPr lang="en-US" sz="3200" b="0" i="0" kern="1200" spc="60" baseline="0" dirty="0">
                <a:solidFill>
                  <a:schemeClr val="bg1"/>
                </a:solidFill>
                <a:latin typeface="+mj-lt"/>
                <a:ea typeface="+mn-ea"/>
                <a:cs typeface="Segoe UI Semilight" panose="020B0402040204020203" pitchFamily="34" charset="0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t-BR" noProof="0"/>
              <a:t>CLIQUE PARA</a:t>
            </a:r>
          </a:p>
        </p:txBody>
      </p:sp>
      <p:sp>
        <p:nvSpPr>
          <p:cNvPr id="10" name="Espaço Reservado para Texto 9"/>
          <p:cNvSpPr>
            <a:spLocks noGrp="1"/>
          </p:cNvSpPr>
          <p:nvPr>
            <p:ph type="body" sz="quarter" idx="16" hasCustomPrompt="1"/>
          </p:nvPr>
        </p:nvSpPr>
        <p:spPr>
          <a:xfrm>
            <a:off x="2879003" y="419100"/>
            <a:ext cx="9084398" cy="1870769"/>
          </a:xfrm>
        </p:spPr>
        <p:txBody>
          <a:bodyPr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7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15386595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ítulo, 5 Pilares de texto men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 userDrawn="1"/>
        </p:nvSpPr>
        <p:spPr>
          <a:xfrm>
            <a:off x="0" y="0"/>
            <a:ext cx="12192000" cy="12143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>
          <a:xfrm>
            <a:off x="68658" y="3493674"/>
            <a:ext cx="2377440" cy="2226763"/>
          </a:xfrm>
        </p:spPr>
        <p:txBody>
          <a:bodyPr lIns="146304" rIns="146304" rtlCol="0"/>
          <a:lstStyle>
            <a:lvl1pPr algn="ctr">
              <a:defRPr sz="2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Espaço reservado para o número do slide 5"/>
          <p:cNvSpPr>
            <a:spLocks noGrp="1"/>
          </p:cNvSpPr>
          <p:nvPr>
            <p:ph type="sldNum" sz="quarter" idx="12"/>
          </p:nvPr>
        </p:nvSpPr>
        <p:spPr>
          <a:xfrm>
            <a:off x="11747687" y="6465381"/>
            <a:ext cx="431425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5AE1514C-5E56-4738-A1FF-4B1CFD2A3E36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7" name="Espaço Reservado para Conteúdo 2"/>
          <p:cNvSpPr>
            <a:spLocks noGrp="1"/>
          </p:cNvSpPr>
          <p:nvPr>
            <p:ph idx="14" hasCustomPrompt="1"/>
          </p:nvPr>
        </p:nvSpPr>
        <p:spPr>
          <a:xfrm>
            <a:off x="2483635" y="3493674"/>
            <a:ext cx="2377440" cy="2226763"/>
          </a:xfrm>
        </p:spPr>
        <p:txBody>
          <a:bodyPr lIns="146304" rIns="146304" rtlCol="0"/>
          <a:lstStyle>
            <a:lvl1pPr algn="ctr">
              <a:defRPr sz="2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9" name="Espaço Reservado para Conteúdo 2"/>
          <p:cNvSpPr>
            <a:spLocks noGrp="1"/>
          </p:cNvSpPr>
          <p:nvPr>
            <p:ph idx="15" hasCustomPrompt="1"/>
          </p:nvPr>
        </p:nvSpPr>
        <p:spPr>
          <a:xfrm>
            <a:off x="4898612" y="3493674"/>
            <a:ext cx="2377440" cy="2226763"/>
          </a:xfrm>
        </p:spPr>
        <p:txBody>
          <a:bodyPr lIns="146304" rIns="146304" rtlCol="0"/>
          <a:lstStyle>
            <a:lvl1pPr algn="ctr">
              <a:defRPr sz="2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0" name="Espaço Reservado para Conteúdo 2"/>
          <p:cNvSpPr>
            <a:spLocks noGrp="1"/>
          </p:cNvSpPr>
          <p:nvPr>
            <p:ph idx="16" hasCustomPrompt="1"/>
          </p:nvPr>
        </p:nvSpPr>
        <p:spPr>
          <a:xfrm>
            <a:off x="7313589" y="3493674"/>
            <a:ext cx="2377440" cy="2226763"/>
          </a:xfrm>
        </p:spPr>
        <p:txBody>
          <a:bodyPr lIns="146304" rIns="146304" rtlCol="0"/>
          <a:lstStyle>
            <a:lvl1pPr algn="ctr">
              <a:defRPr sz="2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7" hasCustomPrompt="1"/>
          </p:nvPr>
        </p:nvSpPr>
        <p:spPr>
          <a:xfrm>
            <a:off x="9728566" y="3493674"/>
            <a:ext cx="2377440" cy="2226763"/>
          </a:xfrm>
        </p:spPr>
        <p:txBody>
          <a:bodyPr lIns="146304" rIns="146304" rtlCol="0"/>
          <a:lstStyle>
            <a:lvl1pPr algn="ctr">
              <a:defRPr sz="2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2" name="Retângulo 11"/>
          <p:cNvSpPr/>
          <p:nvPr userDrawn="1"/>
        </p:nvSpPr>
        <p:spPr>
          <a:xfrm>
            <a:off x="297258" y="3382066"/>
            <a:ext cx="192024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13" name="Retângulo 12"/>
          <p:cNvSpPr/>
          <p:nvPr userDrawn="1"/>
        </p:nvSpPr>
        <p:spPr>
          <a:xfrm>
            <a:off x="2712235" y="3382066"/>
            <a:ext cx="192024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14" name="Retângulo 13"/>
          <p:cNvSpPr/>
          <p:nvPr userDrawn="1"/>
        </p:nvSpPr>
        <p:spPr>
          <a:xfrm>
            <a:off x="7542189" y="3382066"/>
            <a:ext cx="192024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15" name="Retângulo 14"/>
          <p:cNvSpPr/>
          <p:nvPr userDrawn="1"/>
        </p:nvSpPr>
        <p:spPr>
          <a:xfrm>
            <a:off x="9957166" y="3382066"/>
            <a:ext cx="192024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16" name="Retângulo 15"/>
          <p:cNvSpPr/>
          <p:nvPr userDrawn="1"/>
        </p:nvSpPr>
        <p:spPr>
          <a:xfrm>
            <a:off x="5127212" y="3382066"/>
            <a:ext cx="192024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70361"/>
            <a:ext cx="12192000" cy="535531"/>
          </a:xfrm>
        </p:spPr>
        <p:txBody>
          <a:bodyPr rtlCol="0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Segoe UI Semilight" panose="020B0402040204020203" pitchFamily="34" charset="0"/>
              </a:defRPr>
            </a:lvl1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t-BR" noProof="0"/>
              <a:t>Clique para editar o estilo do título mestre</a:t>
            </a:r>
          </a:p>
        </p:txBody>
      </p:sp>
      <p:sp>
        <p:nvSpPr>
          <p:cNvPr id="17" name="Espaço Reservado para Conteúdo 2"/>
          <p:cNvSpPr>
            <a:spLocks noGrp="1"/>
          </p:cNvSpPr>
          <p:nvPr>
            <p:ph idx="18" hasCustomPrompt="1"/>
          </p:nvPr>
        </p:nvSpPr>
        <p:spPr>
          <a:xfrm>
            <a:off x="68658" y="2577396"/>
            <a:ext cx="2377440" cy="840230"/>
          </a:xfrm>
        </p:spPr>
        <p:txBody>
          <a:bodyPr lIns="146304" rIns="146304" rtlCol="0"/>
          <a:lstStyle>
            <a:lvl1pPr marL="0" algn="ctr" defTabSz="914400" rtl="0" eaLnBrk="1" latinLnBrk="0" hangingPunct="1">
              <a:defRPr lang="en-US" sz="5400" kern="1200" dirty="0">
                <a:solidFill>
                  <a:schemeClr val="tx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#</a:t>
            </a:r>
          </a:p>
        </p:txBody>
      </p:sp>
      <p:sp>
        <p:nvSpPr>
          <p:cNvPr id="18" name="Espaço Reservado para Conteúdo 2"/>
          <p:cNvSpPr>
            <a:spLocks noGrp="1"/>
          </p:cNvSpPr>
          <p:nvPr>
            <p:ph idx="19" hasCustomPrompt="1"/>
          </p:nvPr>
        </p:nvSpPr>
        <p:spPr>
          <a:xfrm>
            <a:off x="2483635" y="2577396"/>
            <a:ext cx="2377440" cy="840230"/>
          </a:xfrm>
        </p:spPr>
        <p:txBody>
          <a:bodyPr lIns="146304" rIns="146304" rtlCol="0"/>
          <a:lstStyle>
            <a:lvl1pPr algn="ctr">
              <a:defRPr lang="en-US" sz="5400" b="1" kern="1200" dirty="0">
                <a:solidFill>
                  <a:schemeClr val="tx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t-BR" noProof="0"/>
              <a:t>#</a:t>
            </a:r>
          </a:p>
        </p:txBody>
      </p:sp>
      <p:sp>
        <p:nvSpPr>
          <p:cNvPr id="19" name="Espaço Reservado para Conteúdo 2"/>
          <p:cNvSpPr>
            <a:spLocks noGrp="1"/>
          </p:cNvSpPr>
          <p:nvPr>
            <p:ph idx="20" hasCustomPrompt="1"/>
          </p:nvPr>
        </p:nvSpPr>
        <p:spPr>
          <a:xfrm>
            <a:off x="4898612" y="2577396"/>
            <a:ext cx="2377440" cy="840230"/>
          </a:xfrm>
        </p:spPr>
        <p:txBody>
          <a:bodyPr vert="horz" wrap="square" lIns="146304" tIns="45720" rIns="146304" bIns="45720" rtlCol="0">
            <a:spAutoFit/>
          </a:bodyPr>
          <a:lstStyle>
            <a:lvl1pPr algn="ctr">
              <a:defRPr lang="en-US" sz="5400" dirty="0">
                <a:solidFill>
                  <a:schemeClr val="tx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</a:lstStyle>
          <a:p>
            <a:pPr lvl="0" algn="ctr" rtl="0"/>
            <a:r>
              <a:rPr lang="pt-BR" noProof="0"/>
              <a:t>#</a:t>
            </a:r>
          </a:p>
        </p:txBody>
      </p:sp>
      <p:sp>
        <p:nvSpPr>
          <p:cNvPr id="20" name="Espaço Reservado para Conteúdo 2"/>
          <p:cNvSpPr>
            <a:spLocks noGrp="1"/>
          </p:cNvSpPr>
          <p:nvPr>
            <p:ph idx="21" hasCustomPrompt="1"/>
          </p:nvPr>
        </p:nvSpPr>
        <p:spPr>
          <a:xfrm>
            <a:off x="7313589" y="2577396"/>
            <a:ext cx="2377440" cy="840230"/>
          </a:xfrm>
        </p:spPr>
        <p:txBody>
          <a:bodyPr vert="horz" wrap="square" lIns="146304" tIns="45720" rIns="146304" bIns="45720" rtlCol="0">
            <a:spAutoFit/>
          </a:bodyPr>
          <a:lstStyle>
            <a:lvl1pPr algn="ctr">
              <a:defRPr lang="en-US" sz="5400" dirty="0">
                <a:solidFill>
                  <a:schemeClr val="tx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</a:lstStyle>
          <a:p>
            <a:pPr lvl="0" algn="ctr" rtl="0"/>
            <a:r>
              <a:rPr lang="pt-BR" noProof="0"/>
              <a:t>#</a:t>
            </a:r>
          </a:p>
        </p:txBody>
      </p:sp>
      <p:sp>
        <p:nvSpPr>
          <p:cNvPr id="21" name="Espaço Reservado para Conteúdo 2"/>
          <p:cNvSpPr>
            <a:spLocks noGrp="1"/>
          </p:cNvSpPr>
          <p:nvPr>
            <p:ph idx="22" hasCustomPrompt="1"/>
          </p:nvPr>
        </p:nvSpPr>
        <p:spPr>
          <a:xfrm>
            <a:off x="9728566" y="2577396"/>
            <a:ext cx="2377440" cy="840230"/>
          </a:xfrm>
        </p:spPr>
        <p:txBody>
          <a:bodyPr vert="horz" wrap="square" lIns="146304" tIns="45720" rIns="146304" bIns="45720" rtlCol="0">
            <a:spAutoFit/>
          </a:bodyPr>
          <a:lstStyle>
            <a:lvl1pPr algn="ctr">
              <a:defRPr lang="en-US" sz="5400" dirty="0">
                <a:solidFill>
                  <a:schemeClr val="tx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</a:lstStyle>
          <a:p>
            <a:pPr lvl="0" algn="ctr" rtl="0"/>
            <a:r>
              <a:rPr lang="pt-BR" noProof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324911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11" dur="75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12" dur="75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grpId="0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25" dur="75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26" dur="75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39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4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grpId="0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53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54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" fill="hold" grpId="0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67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68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uiExpand="1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3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3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7" grpId="0" uiExpand="1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9" grpId="0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9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9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9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0" grpId="0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0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0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0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1" grpId="0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1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1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1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uiExpand="1" build="p">
            <p:tmplLst>
              <p:tmpl lvl="1">
                <p:tnLst>
                  <p:par>
                    <p:cTn presetID="2" presetClass="entr" presetSubtype="1" fill="hold" nodeType="withEffect" p14:presetBounceEnd="32000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2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3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4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5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8" grpId="0" uiExpand="1" build="p">
            <p:tmplLst>
              <p:tmpl lvl="1">
                <p:tnLst>
                  <p:par>
                    <p:cTn presetID="2" presetClass="entr" presetSubtype="1" fill="hold" nodeType="withEffect" p14:presetBounceEnd="32000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2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3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4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5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9" grpId="0">
            <p:tmplLst>
              <p:tmpl>
                <p:tnLst>
                  <p:par>
                    <p:cTn presetID="2" presetClass="entr" presetSubtype="1" fill="hold" nodeType="withEffect" p14:presetBounceEnd="32000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9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19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19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20" grpId="0">
            <p:tmplLst>
              <p:tmpl>
                <p:tnLst>
                  <p:par>
                    <p:cTn presetID="2" presetClass="entr" presetSubtype="1" fill="hold" nodeType="withEffect" p14:presetBounceEnd="32000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0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20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20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21" grpId="0">
            <p:tmplLst>
              <p:tmpl>
                <p:tnLst>
                  <p:par>
                    <p:cTn presetID="2" presetClass="entr" presetSubtype="1" fill="hold" nodeType="withEffect" p14:presetBounceEnd="32000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1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21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 p14:bounceEnd="32000">
                          <p:cBhvr additive="base">
                            <p:cTn dur="750" fill="hold"/>
                            <p:tgtEl>
                              <p:spTgt spid="21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4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uiExpand="1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3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3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7" grpId="0" uiExpand="1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9" grpId="0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9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9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9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0" grpId="0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0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0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0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1" grpId="0">
            <p:tmplLst>
              <p:tmpl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1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1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1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uiExpand="1" build="p">
            <p:tmplLst>
              <p:tmpl lvl="1">
                <p:tnLst>
                  <p:par>
                    <p:cTn presetID="2" presetClass="entr" presetSubtype="1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2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3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4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5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7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7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8" grpId="0" uiExpand="1" build="p">
            <p:tmplLst>
              <p:tmpl lvl="1">
                <p:tnLst>
                  <p:par>
                    <p:cTn presetID="2" presetClass="entr" presetSubtype="1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2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3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4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  <p:tmpl lvl="5">
                <p:tnLst>
                  <p:par>
                    <p:cTn presetID="2" presetClass="entr" presetSubtype="4" decel="100000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8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8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1+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19" grpId="0">
            <p:tmplLst>
              <p:tmpl>
                <p:tnLst>
                  <p:par>
                    <p:cTn presetID="2" presetClass="entr" presetSubtype="1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19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19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19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20" grpId="0">
            <p:tmplLst>
              <p:tmpl>
                <p:tnLst>
                  <p:par>
                    <p:cTn presetID="2" presetClass="entr" presetSubtype="1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0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20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20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21" grpId="0">
            <p:tmplLst>
              <p:tmpl>
                <p:tnLst>
                  <p:par>
                    <p:cTn presetID="2" presetClass="entr" presetSubtype="1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1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750" fill="hold"/>
                            <p:tgtEl>
                              <p:spTgt spid="21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#ppt_x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750" fill="hold"/>
                            <p:tgtEl>
                              <p:spTgt spid="21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0-#ppt_h/2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</p:bldLst>
      </p:timing>
    </mc:Fallback>
  </mc:AlternateContent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50-50 Layout de Fotos à Dire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 hasCustomPrompt="1"/>
          </p:nvPr>
        </p:nvSpPr>
        <p:spPr bwMode="ltGray">
          <a:xfrm>
            <a:off x="6129304" y="0"/>
            <a:ext cx="6062696" cy="6856100"/>
          </a:xfrm>
          <a:blipFill>
            <a:blip r:embed="rId2"/>
            <a:srcRect/>
            <a:stretch>
              <a:fillRect/>
            </a:stretch>
          </a:blipFill>
        </p:spPr>
        <p:txBody>
          <a:bodyPr tIns="548640" rtlCol="0" anchor="ctr" anchorCtr="0">
            <a:noAutofit/>
          </a:bodyPr>
          <a:lstStyle>
            <a:lvl1pPr marL="0" indent="0" algn="ctr">
              <a:buNone/>
              <a:defRPr sz="3600" b="1" cap="none" baseline="0">
                <a:solidFill>
                  <a:srgbClr val="FFC000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imagens ou ficar online em...</a:t>
            </a:r>
          </a:p>
        </p:txBody>
      </p:sp>
      <p:sp>
        <p:nvSpPr>
          <p:cNvPr id="6" name="Espaço Reservado para Conteúdo 2"/>
          <p:cNvSpPr>
            <a:spLocks noGrp="1"/>
          </p:cNvSpPr>
          <p:nvPr>
            <p:ph idx="18" hasCustomPrompt="1"/>
          </p:nvPr>
        </p:nvSpPr>
        <p:spPr>
          <a:xfrm>
            <a:off x="1875949" y="419100"/>
            <a:ext cx="2377440" cy="840230"/>
          </a:xfrm>
        </p:spPr>
        <p:txBody>
          <a:bodyPr lIns="146304" rIns="146304" rtlCol="0"/>
          <a:lstStyle>
            <a:lvl1pPr marL="0" algn="ctr" defTabSz="914400" rtl="0" eaLnBrk="1" latinLnBrk="0" hangingPunct="1">
              <a:defRPr lang="en-US" sz="5400" kern="1200" dirty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#</a:t>
            </a:r>
          </a:p>
        </p:txBody>
      </p:sp>
      <p:sp>
        <p:nvSpPr>
          <p:cNvPr id="8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428050"/>
            <a:ext cx="6129304" cy="3169586"/>
          </a:xfrm>
        </p:spPr>
        <p:txBody>
          <a:bodyPr rtlCol="0" anchor="t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None/>
              <a:defRPr lang="en-US" sz="3600" b="0" i="0" kern="1200" spc="0" baseline="0" dirty="0">
                <a:gradFill>
                  <a:gsLst>
                    <a:gs pos="0">
                      <a:schemeClr val="tx2"/>
                    </a:gs>
                    <a:gs pos="100000">
                      <a:schemeClr val="tx2"/>
                    </a:gs>
                  </a:gsLst>
                  <a:lin ang="5400000" scaled="1"/>
                </a:gra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defRPr sz="2800"/>
            </a:lvl2pPr>
            <a:lvl3pPr algn="ctr"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defRPr sz="2000" b="1"/>
            </a:lvl4pPr>
            <a:lvl5pPr algn="ctr"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9" name="Espaço Reservado para Texto 2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1554163"/>
            <a:ext cx="6096000" cy="590931"/>
          </a:xfrm>
        </p:spPr>
        <p:txBody>
          <a:bodyPr rtlCol="0"/>
          <a:lstStyle>
            <a:lvl1pPr algn="ctr">
              <a:defRPr sz="3600" b="0">
                <a:latin typeface="+mj-lt"/>
              </a:defRPr>
            </a:lvl1pPr>
            <a:lvl2pPr algn="ctr">
              <a:defRPr lang="en-US" sz="32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pt-BR" noProof="0"/>
              <a:t>Editar estilos de texto Mestre</a:t>
            </a:r>
          </a:p>
        </p:txBody>
      </p:sp>
      <p:sp>
        <p:nvSpPr>
          <p:cNvPr id="10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465193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-50 Layout de Fotos à Dire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/>
          </p:nvPr>
        </p:nvSpPr>
        <p:spPr bwMode="ltGray">
          <a:xfrm>
            <a:off x="6129304" y="0"/>
            <a:ext cx="6062696" cy="6856100"/>
          </a:xfrm>
          <a:blipFill>
            <a:blip r:embed="rId2"/>
            <a:srcRect/>
            <a:stretch>
              <a:fillRect/>
            </a:stretch>
          </a:blipFill>
        </p:spPr>
        <p:txBody>
          <a:bodyPr tIns="548640" rtlCol="0" anchor="ctr" anchorCtr="0">
            <a:noAutofit/>
          </a:bodyPr>
          <a:lstStyle>
            <a:lvl1pPr marL="0" indent="0" algn="ctr">
              <a:buNone/>
              <a:defRPr sz="3600" b="1" cap="none" baseline="0">
                <a:solidFill>
                  <a:srgbClr val="FFC000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o número do slide 5"/>
          <p:cNvSpPr>
            <a:spLocks noGrp="1"/>
          </p:cNvSpPr>
          <p:nvPr>
            <p:ph type="sldNum" sz="quarter" idx="4"/>
          </p:nvPr>
        </p:nvSpPr>
        <p:spPr>
          <a:xfrm>
            <a:off x="11802836" y="6484937"/>
            <a:ext cx="3877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rtl="0"/>
            <a:fld id="{5AE1514C-5E56-4738-A1FF-4B1CFD2A3E36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6" name="Espaço Reservado para Conteúdo 2"/>
          <p:cNvSpPr>
            <a:spLocks noGrp="1"/>
          </p:cNvSpPr>
          <p:nvPr>
            <p:ph idx="18" hasCustomPrompt="1"/>
          </p:nvPr>
        </p:nvSpPr>
        <p:spPr>
          <a:xfrm>
            <a:off x="1875949" y="419100"/>
            <a:ext cx="2377440" cy="840230"/>
          </a:xfrm>
        </p:spPr>
        <p:txBody>
          <a:bodyPr lIns="146304" rIns="146304" rtlCol="0"/>
          <a:lstStyle>
            <a:lvl1pPr marL="0" algn="ctr" defTabSz="914400" rtl="0" eaLnBrk="1" latinLnBrk="0" hangingPunct="1">
              <a:defRPr lang="en-US" sz="5400" kern="1200" dirty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#</a:t>
            </a:r>
          </a:p>
        </p:txBody>
      </p:sp>
      <p:sp>
        <p:nvSpPr>
          <p:cNvPr id="9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429000"/>
            <a:ext cx="6096000" cy="3092641"/>
          </a:xfrm>
        </p:spPr>
        <p:txBody>
          <a:bodyPr rtlCol="0" anchor="t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None/>
              <a:defRPr lang="en-US" sz="3600" b="0" i="0" kern="1200" spc="0" baseline="0" dirty="0">
                <a:gradFill>
                  <a:gsLst>
                    <a:gs pos="0">
                      <a:schemeClr val="tx2"/>
                    </a:gs>
                    <a:gs pos="100000">
                      <a:schemeClr val="tx2"/>
                    </a:gs>
                  </a:gsLst>
                  <a:lin ang="5400000" scaled="1"/>
                </a:gra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defRPr sz="2800"/>
            </a:lvl2pPr>
            <a:lvl3pPr algn="ctr">
              <a:spcAft>
                <a:spcPts val="600"/>
              </a:spcAft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defRPr sz="2000" b="1"/>
            </a:lvl4pPr>
            <a:lvl5pPr algn="ctr"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0" name="Espaço Reservado para Texto 2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1554163"/>
            <a:ext cx="6096000" cy="590931"/>
          </a:xfrm>
        </p:spPr>
        <p:txBody>
          <a:bodyPr rtlCol="0"/>
          <a:lstStyle>
            <a:lvl1pPr algn="ctr">
              <a:defRPr sz="3600" b="0">
                <a:latin typeface="+mj-lt"/>
              </a:defRPr>
            </a:lvl1pPr>
            <a:lvl2pPr algn="ctr">
              <a:defRPr 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pt-BR" noProof="0"/>
              <a:t>Editar estilos de texto Mestre</a:t>
            </a:r>
          </a:p>
        </p:txBody>
      </p:sp>
      <p:sp>
        <p:nvSpPr>
          <p:cNvPr id="12" name="Espaço reservado para o número do slide 7" hidden="1"/>
          <p:cNvSpPr txBox="1">
            <a:spLocks/>
          </p:cNvSpPr>
          <p:nvPr userDrawn="1"/>
        </p:nvSpPr>
        <p:spPr>
          <a:xfrm>
            <a:off x="10343911" y="6498718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fld id="{4997E989-D798-4C62-8E93-3D2D613C2488}" type="slidenum">
              <a:rPr lang="en-US" smtClean="0">
                <a:solidFill>
                  <a:schemeClr val="bg1"/>
                </a:solidFill>
              </a:rPr>
              <a:pPr rtl="0"/>
              <a:t>‹nº›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957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50-50 Layout de Fotos à Dire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/>
          </p:nvPr>
        </p:nvSpPr>
        <p:spPr bwMode="ltGray">
          <a:xfrm>
            <a:off x="6129304" y="0"/>
            <a:ext cx="6062696" cy="6856100"/>
          </a:xfrm>
          <a:blipFill>
            <a:blip r:embed="rId2"/>
            <a:srcRect/>
            <a:stretch>
              <a:fillRect/>
            </a:stretch>
          </a:blipFill>
        </p:spPr>
        <p:txBody>
          <a:bodyPr tIns="548640" rtlCol="0" anchor="ctr" anchorCtr="0">
            <a:noAutofit/>
          </a:bodyPr>
          <a:lstStyle>
            <a:lvl1pPr marL="0" indent="0" algn="ctr">
              <a:buNone/>
              <a:defRPr sz="3600" b="1" cap="none" baseline="0">
                <a:solidFill>
                  <a:srgbClr val="FFC000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429000"/>
            <a:ext cx="6129304" cy="3169586"/>
          </a:xfrm>
        </p:spPr>
        <p:txBody>
          <a:bodyPr rtlCol="0" anchor="t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None/>
              <a:defRPr lang="en-US" sz="3600" b="0" i="0" kern="1200" spc="0" baseline="0" dirty="0">
                <a:gradFill>
                  <a:gsLst>
                    <a:gs pos="0">
                      <a:schemeClr val="tx2"/>
                    </a:gs>
                    <a:gs pos="100000">
                      <a:schemeClr val="tx2"/>
                    </a:gs>
                  </a:gsLst>
                  <a:lin ang="5400000" scaled="1"/>
                </a:gra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defRPr sz="2800"/>
            </a:lvl2pPr>
            <a:lvl3pPr algn="ctr"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defRPr sz="2000" b="1"/>
            </a:lvl4pPr>
            <a:lvl5pPr algn="ctr"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Espaço Reservado para Conteúdo 2"/>
          <p:cNvSpPr>
            <a:spLocks noGrp="1"/>
          </p:cNvSpPr>
          <p:nvPr>
            <p:ph idx="18" hasCustomPrompt="1"/>
          </p:nvPr>
        </p:nvSpPr>
        <p:spPr>
          <a:xfrm>
            <a:off x="1875949" y="419100"/>
            <a:ext cx="2377440" cy="840230"/>
          </a:xfrm>
        </p:spPr>
        <p:txBody>
          <a:bodyPr lIns="146304" rIns="146304" rtlCol="0"/>
          <a:lstStyle>
            <a:lvl1pPr marL="0" algn="ctr" defTabSz="914400" rtl="0" eaLnBrk="1" latinLnBrk="0" hangingPunct="1">
              <a:defRPr lang="en-US" sz="5400" kern="1200" dirty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#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1554163"/>
            <a:ext cx="6129304" cy="590931"/>
          </a:xfrm>
        </p:spPr>
        <p:txBody>
          <a:bodyPr rtlCol="0"/>
          <a:lstStyle>
            <a:lvl1pPr algn="ctr">
              <a:defRPr sz="3600" b="0">
                <a:latin typeface="+mj-lt"/>
              </a:defRPr>
            </a:lvl1pPr>
            <a:lvl2pPr algn="ctr">
              <a:defRPr 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pt-BR" noProof="0"/>
              <a:t>Editar estilos de texto Mestre</a:t>
            </a:r>
          </a:p>
        </p:txBody>
      </p:sp>
      <p:sp>
        <p:nvSpPr>
          <p:cNvPr id="8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888233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50-50 Layout de Fotos à Esquerda com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/>
          </p:nvPr>
        </p:nvSpPr>
        <p:spPr bwMode="ltGray">
          <a:xfrm flipH="1">
            <a:off x="-1" y="0"/>
            <a:ext cx="6094444" cy="6856100"/>
          </a:xfrm>
          <a:blipFill>
            <a:blip r:embed="rId2"/>
            <a:stretch>
              <a:fillRect/>
            </a:stretch>
          </a:blipFill>
        </p:spPr>
        <p:txBody>
          <a:bodyPr tIns="548640" rtlCol="0" anchor="ctr" anchorCtr="0">
            <a:noAutofit/>
          </a:bodyPr>
          <a:lstStyle>
            <a:lvl1pPr marL="0" indent="0" algn="ctr">
              <a:buNone/>
              <a:defRPr sz="1568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8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6094443" y="3425619"/>
            <a:ext cx="6097555" cy="3169586"/>
          </a:xfrm>
        </p:spPr>
        <p:txBody>
          <a:bodyPr rtlCol="0" anchor="t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None/>
              <a:defRPr lang="en-US" sz="3600" b="0" i="0" kern="1200" spc="0" baseline="0" dirty="0">
                <a:gradFill>
                  <a:gsLst>
                    <a:gs pos="0">
                      <a:schemeClr val="tx2"/>
                    </a:gs>
                    <a:gs pos="100000">
                      <a:schemeClr val="tx2"/>
                    </a:gs>
                  </a:gsLst>
                  <a:lin ang="5400000" scaled="1"/>
                </a:gra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defRPr sz="2800"/>
            </a:lvl2pPr>
            <a:lvl3pPr algn="ctr"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defRPr sz="2000" b="1"/>
            </a:lvl4pPr>
            <a:lvl5pPr algn="ctr"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9" name="Espaço Reservado para Texto 2"/>
          <p:cNvSpPr>
            <a:spLocks noGrp="1"/>
          </p:cNvSpPr>
          <p:nvPr>
            <p:ph type="body" sz="quarter" idx="19" hasCustomPrompt="1"/>
          </p:nvPr>
        </p:nvSpPr>
        <p:spPr>
          <a:xfrm>
            <a:off x="6094443" y="1554163"/>
            <a:ext cx="6097556" cy="590931"/>
          </a:xfrm>
        </p:spPr>
        <p:txBody>
          <a:bodyPr rtlCol="0"/>
          <a:lstStyle>
            <a:lvl1pPr algn="ctr">
              <a:defRPr sz="3600" b="0">
                <a:latin typeface="+mj-lt"/>
              </a:defRPr>
            </a:lvl1pPr>
            <a:lvl2pPr algn="ctr">
              <a:defRPr 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pt-BR" noProof="0"/>
              <a:t>Editar estilos de texto Mestre</a:t>
            </a:r>
          </a:p>
        </p:txBody>
      </p:sp>
      <p:sp>
        <p:nvSpPr>
          <p:cNvPr id="10" name="Espaço Reservado para Conteúdo 2"/>
          <p:cNvSpPr>
            <a:spLocks noGrp="1"/>
          </p:cNvSpPr>
          <p:nvPr>
            <p:ph idx="18" hasCustomPrompt="1"/>
          </p:nvPr>
        </p:nvSpPr>
        <p:spPr>
          <a:xfrm>
            <a:off x="7743349" y="419100"/>
            <a:ext cx="2377440" cy="840230"/>
          </a:xfrm>
        </p:spPr>
        <p:txBody>
          <a:bodyPr lIns="146304" rIns="146304" rtlCol="0"/>
          <a:lstStyle>
            <a:lvl1pPr marL="0" algn="ctr" defTabSz="914400" rtl="0" eaLnBrk="1" latinLnBrk="0" hangingPunct="1">
              <a:defRPr lang="en-US" sz="5400" kern="1200" dirty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#</a:t>
            </a:r>
          </a:p>
        </p:txBody>
      </p:sp>
      <p:sp>
        <p:nvSpPr>
          <p:cNvPr id="11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798201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50-50 Layout de Fotos à Esquerda com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/>
          </p:nvPr>
        </p:nvSpPr>
        <p:spPr bwMode="ltGray">
          <a:xfrm>
            <a:off x="0" y="0"/>
            <a:ext cx="6094444" cy="6856100"/>
          </a:xfrm>
          <a:blipFill>
            <a:blip r:embed="rId2"/>
            <a:srcRect/>
            <a:stretch>
              <a:fillRect/>
            </a:stretch>
          </a:blipFill>
        </p:spPr>
        <p:txBody>
          <a:bodyPr tIns="548640" rtlCol="0" anchor="ctr" anchorCtr="0">
            <a:noAutofit/>
          </a:bodyPr>
          <a:lstStyle>
            <a:lvl1pPr marL="0" indent="0" algn="ctr">
              <a:buNone/>
              <a:defRPr sz="1568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8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6180534" y="3429000"/>
            <a:ext cx="6011466" cy="3169586"/>
          </a:xfrm>
        </p:spPr>
        <p:txBody>
          <a:bodyPr rtlCol="0" anchor="t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None/>
              <a:defRPr lang="en-US" sz="3600" b="0" i="0" kern="1200" spc="0" baseline="0" dirty="0">
                <a:solidFill>
                  <a:schemeClr val="tx2"/>
                </a:soli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defRPr sz="2800"/>
            </a:lvl2pPr>
            <a:lvl3pPr algn="ctr"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defRPr sz="2000" b="1"/>
            </a:lvl4pPr>
            <a:lvl5pPr algn="ctr"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0" name="Espaço Reservado para Texto 2"/>
          <p:cNvSpPr>
            <a:spLocks noGrp="1"/>
          </p:cNvSpPr>
          <p:nvPr>
            <p:ph type="body" sz="quarter" idx="19" hasCustomPrompt="1"/>
          </p:nvPr>
        </p:nvSpPr>
        <p:spPr>
          <a:xfrm>
            <a:off x="6180534" y="1554163"/>
            <a:ext cx="5791200" cy="590931"/>
          </a:xfrm>
        </p:spPr>
        <p:txBody>
          <a:bodyPr rtlCol="0"/>
          <a:lstStyle>
            <a:lvl1pPr algn="ctr">
              <a:defRPr sz="3600" b="0">
                <a:latin typeface="+mj-lt"/>
              </a:defRPr>
            </a:lvl1pPr>
            <a:lvl2pPr algn="ctr">
              <a:defRPr lang="en-US" sz="32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pt-BR" noProof="0"/>
              <a:t>Editar estilos de texto Mestre</a:t>
            </a: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8" hasCustomPrompt="1"/>
          </p:nvPr>
        </p:nvSpPr>
        <p:spPr>
          <a:xfrm>
            <a:off x="7743349" y="419100"/>
            <a:ext cx="2377440" cy="840230"/>
          </a:xfrm>
        </p:spPr>
        <p:txBody>
          <a:bodyPr lIns="146304" rIns="146304" rtlCol="0"/>
          <a:lstStyle>
            <a:lvl1pPr marL="0" algn="ctr" defTabSz="914400" rtl="0" eaLnBrk="1" latinLnBrk="0" hangingPunct="1">
              <a:defRPr lang="en-US" sz="5400" kern="1200" dirty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#</a:t>
            </a:r>
          </a:p>
        </p:txBody>
      </p:sp>
      <p:sp>
        <p:nvSpPr>
          <p:cNvPr id="12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41761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50-50 Layout de Fotos à Esquerda com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/>
          </p:nvPr>
        </p:nvSpPr>
        <p:spPr bwMode="ltGray">
          <a:xfrm flipH="1">
            <a:off x="0" y="0"/>
            <a:ext cx="6094444" cy="6856100"/>
          </a:xfrm>
          <a:blipFill>
            <a:blip r:embed="rId2"/>
            <a:stretch>
              <a:fillRect/>
            </a:stretch>
          </a:blipFill>
        </p:spPr>
        <p:txBody>
          <a:bodyPr tIns="548640" rtlCol="0" anchor="ctr" anchorCtr="0">
            <a:noAutofit/>
          </a:bodyPr>
          <a:lstStyle>
            <a:lvl1pPr marL="0" indent="0" algn="ctr">
              <a:buNone/>
              <a:defRPr sz="1568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6138266" y="3457545"/>
            <a:ext cx="6053733" cy="3169586"/>
          </a:xfrm>
        </p:spPr>
        <p:txBody>
          <a:bodyPr rtlCol="0" anchor="t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None/>
              <a:defRPr lang="en-US" sz="3600" b="0" i="0" kern="1200" spc="0" baseline="0" dirty="0">
                <a:solidFill>
                  <a:schemeClr val="tx2"/>
                </a:soli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defRPr sz="2800"/>
            </a:lvl2pPr>
            <a:lvl3pPr algn="ctr"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defRPr sz="2000" b="1"/>
            </a:lvl4pPr>
            <a:lvl5pPr algn="ctr"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8" name="Espaço Reservado para Texto 2"/>
          <p:cNvSpPr>
            <a:spLocks noGrp="1"/>
          </p:cNvSpPr>
          <p:nvPr>
            <p:ph type="body" sz="quarter" idx="19" hasCustomPrompt="1"/>
          </p:nvPr>
        </p:nvSpPr>
        <p:spPr>
          <a:xfrm>
            <a:off x="6138267" y="1554164"/>
            <a:ext cx="5875734" cy="535531"/>
          </a:xfrm>
        </p:spPr>
        <p:txBody>
          <a:bodyPr rtlCol="0"/>
          <a:lstStyle>
            <a:lvl1pPr algn="ctr">
              <a:defRPr sz="3600" b="0">
                <a:latin typeface="+mj-lt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32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marL="0" lvl="1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pt-BR" noProof="0"/>
              <a:t>50/50 layout de fotos</a:t>
            </a:r>
          </a:p>
        </p:txBody>
      </p:sp>
      <p:sp>
        <p:nvSpPr>
          <p:cNvPr id="9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6288845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50-50 Layout de Fotos à Esquerda com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/>
          </p:nvPr>
        </p:nvSpPr>
        <p:spPr bwMode="ltGray">
          <a:xfrm flipH="1">
            <a:off x="-1" y="0"/>
            <a:ext cx="6094444" cy="6856100"/>
          </a:xfrm>
          <a:blipFill>
            <a:blip r:embed="rId2"/>
            <a:stretch>
              <a:fillRect/>
            </a:stretch>
          </a:blipFill>
        </p:spPr>
        <p:txBody>
          <a:bodyPr tIns="548640" rtlCol="0" anchor="ctr" anchorCtr="0">
            <a:noAutofit/>
          </a:bodyPr>
          <a:lstStyle>
            <a:lvl1pPr marL="0" indent="0" algn="ctr">
              <a:buNone/>
              <a:defRPr sz="1568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0" y="2107099"/>
            <a:ext cx="6096000" cy="2643801"/>
          </a:xfrm>
        </p:spPr>
        <p:txBody>
          <a:bodyPr rtlCol="0" anchor="ctr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ts val="2400"/>
              </a:spcBef>
              <a:spcAft>
                <a:spcPts val="600"/>
              </a:spcAft>
              <a:buNone/>
              <a:defRPr lang="en-US" sz="3600" b="0" i="0" kern="1200" spc="0" baseline="0" dirty="0">
                <a:gradFill>
                  <a:gsLst>
                    <a:gs pos="0">
                      <a:schemeClr val="tx2"/>
                    </a:gs>
                    <a:gs pos="100000">
                      <a:schemeClr val="tx2"/>
                    </a:gs>
                  </a:gsLst>
                  <a:lin ang="5400000" scaled="1"/>
                </a:gra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spcBef>
                <a:spcPts val="0"/>
              </a:spcBef>
              <a:spcAft>
                <a:spcPts val="600"/>
              </a:spcAft>
              <a:defRPr sz="2800"/>
            </a:lvl2pPr>
            <a:lvl3pPr algn="ctr">
              <a:spcBef>
                <a:spcPts val="0"/>
              </a:spcBef>
              <a:spcAft>
                <a:spcPts val="600"/>
              </a:spcAft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spcBef>
                <a:spcPts val="0"/>
              </a:spcBef>
              <a:spcAft>
                <a:spcPts val="600"/>
              </a:spcAft>
              <a:defRPr sz="2000" b="1"/>
            </a:lvl4pPr>
            <a:lvl5pPr algn="ctr">
              <a:spcBef>
                <a:spcPts val="0"/>
              </a:spcBef>
              <a:spcAft>
                <a:spcPts val="600"/>
              </a:spcAft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9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8060548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50-50 Layout de Fotos à Esquerda com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Imagem 9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0413" cy="6858000"/>
          </a:xfrm>
          <a:blipFill>
            <a:blip r:embed="rId2"/>
            <a:stretch>
              <a:fillRect/>
            </a:stretch>
          </a:blipFill>
        </p:spPr>
        <p:txBody>
          <a:bodyPr rtlCol="0" anchor="ctr" anchorCtr="0">
            <a:noAutofit/>
          </a:bodyPr>
          <a:lstStyle>
            <a:lvl1pPr algn="r">
              <a:defRPr baseline="0"/>
            </a:lvl1pPr>
          </a:lstStyle>
          <a:p>
            <a:pPr rtl="0"/>
            <a:r>
              <a:rPr lang="pt-BR" noProof="0"/>
              <a:t>Imagem de Sangramento Total</a:t>
            </a:r>
          </a:p>
        </p:txBody>
      </p:sp>
      <p:sp>
        <p:nvSpPr>
          <p:cNvPr id="7" name="Espaço Reservado para Conteúdo 2"/>
          <p:cNvSpPr>
            <a:spLocks noGrp="1"/>
          </p:cNvSpPr>
          <p:nvPr>
            <p:ph idx="18" hasCustomPrompt="1"/>
          </p:nvPr>
        </p:nvSpPr>
        <p:spPr>
          <a:xfrm>
            <a:off x="1875949" y="419100"/>
            <a:ext cx="2377440" cy="840230"/>
          </a:xfrm>
        </p:spPr>
        <p:txBody>
          <a:bodyPr lIns="146304" rIns="146304" rtlCol="0"/>
          <a:lstStyle>
            <a:lvl1pPr marL="0" algn="ctr" defTabSz="914400" rtl="0" eaLnBrk="1" latinLnBrk="0" hangingPunct="1">
              <a:defRPr lang="en-US" sz="5400" kern="1200" dirty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  <a:lvl2pPr algn="ctr">
              <a:defRPr sz="2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2pPr>
            <a:lvl3pPr algn="ctr">
              <a:defRPr sz="1800"/>
            </a:lvl3pPr>
            <a:lvl4pPr algn="ctr">
              <a:defRPr sz="18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 rtl="0"/>
            <a:r>
              <a:rPr lang="pt-BR" noProof="0"/>
              <a:t>#</a:t>
            </a:r>
          </a:p>
        </p:txBody>
      </p:sp>
      <p:sp>
        <p:nvSpPr>
          <p:cNvPr id="11" name="Espaço Reservado para Texto 6"/>
          <p:cNvSpPr>
            <a:spLocks noGrp="1"/>
          </p:cNvSpPr>
          <p:nvPr>
            <p:ph type="body" sz="quarter" idx="11" hasCustomPrompt="1"/>
          </p:nvPr>
        </p:nvSpPr>
        <p:spPr>
          <a:xfrm>
            <a:off x="304800" y="3429000"/>
            <a:ext cx="5960269" cy="3169586"/>
          </a:xfrm>
        </p:spPr>
        <p:txBody>
          <a:bodyPr rtlCol="0" anchor="t" anchorCtr="0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3000"/>
              </a:spcAft>
              <a:buNone/>
              <a:defRPr lang="en-US" sz="3600" b="0" i="0" kern="1200" spc="0" baseline="0" dirty="0">
                <a:gradFill>
                  <a:gsLst>
                    <a:gs pos="0">
                      <a:schemeClr val="tx2"/>
                    </a:gs>
                    <a:gs pos="100000">
                      <a:schemeClr val="tx2"/>
                    </a:gs>
                  </a:gsLst>
                  <a:lin ang="5400000" scaled="1"/>
                </a:gra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  <a:lvl2pPr algn="ctr">
              <a:defRPr sz="2800"/>
            </a:lvl2pPr>
            <a:lvl3pPr algn="ctr">
              <a:defRPr lang="en-US" sz="2400" b="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ctr">
              <a:defRPr sz="2000" b="1"/>
            </a:lvl4pPr>
            <a:lvl5pPr algn="ctr">
              <a:defRPr sz="1800"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2" name="Espaço Reservado para Texto 2"/>
          <p:cNvSpPr>
            <a:spLocks noGrp="1"/>
          </p:cNvSpPr>
          <p:nvPr>
            <p:ph type="body" sz="quarter" idx="19" hasCustomPrompt="1"/>
          </p:nvPr>
        </p:nvSpPr>
        <p:spPr>
          <a:xfrm>
            <a:off x="304800" y="1554164"/>
            <a:ext cx="5875734" cy="535531"/>
          </a:xfrm>
        </p:spPr>
        <p:txBody>
          <a:bodyPr rtlCol="0"/>
          <a:lstStyle>
            <a:lvl1pPr algn="ctr">
              <a:defRPr sz="3600" b="0">
                <a:latin typeface="+mj-lt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32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marL="0" lvl="1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pt-BR" noProof="0"/>
              <a:t>Título</a:t>
            </a:r>
          </a:p>
        </p:txBody>
      </p:sp>
      <p:sp>
        <p:nvSpPr>
          <p:cNvPr id="13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789140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exto explicativo Sem marcadores pequen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 userDrawn="1"/>
        </p:nvSpPr>
        <p:spPr>
          <a:xfrm>
            <a:off x="0" y="0"/>
            <a:ext cx="12192000" cy="29748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0" hasCustomPrompt="1"/>
          </p:nvPr>
        </p:nvSpPr>
        <p:spPr>
          <a:xfrm>
            <a:off x="269240" y="3367878"/>
            <a:ext cx="5192775" cy="1830245"/>
          </a:xfrm>
        </p:spPr>
        <p:txBody>
          <a:bodyPr wrap="square" rtlCol="0">
            <a:spAutoFit/>
          </a:bodyPr>
          <a:lstStyle>
            <a:lvl1pPr marL="0" marR="0" indent="0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None/>
              <a:tabLst/>
              <a:defRPr lang="en-US" sz="3137" kern="1200" spc="0" baseline="0" dirty="0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 sz="1961"/>
            </a:lvl2pPr>
            <a:lvl3pPr marL="227209" indent="0">
              <a:buNone/>
              <a:tabLst/>
              <a:defRPr sz="1961"/>
            </a:lvl3pPr>
            <a:lvl4pPr marL="451306" indent="0">
              <a:buNone/>
              <a:defRPr/>
            </a:lvl4pPr>
            <a:lvl5pPr marL="672290" indent="0">
              <a:buNone/>
              <a:tabLst/>
              <a:defRPr/>
            </a:lvl5pPr>
          </a:lstStyle>
          <a:p>
            <a:pPr rtl="0"/>
            <a:r>
              <a:rPr lang="pt-BR" noProof="0"/>
              <a:t>Uma introdução breve</a:t>
            </a:r>
            <a:br>
              <a:rPr lang="pt-BR" noProof="0"/>
            </a:br>
            <a:r>
              <a:rPr lang="pt-BR" noProof="0"/>
              <a:t>para os dados, revelando</a:t>
            </a:r>
            <a:br>
              <a:rPr lang="pt-BR" noProof="0"/>
            </a:br>
            <a:r>
              <a:rPr lang="pt-BR" noProof="0"/>
              <a:t>um passo de cada vez para ajudar na compreensão.</a:t>
            </a: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6253316" y="3503950"/>
            <a:ext cx="5671764" cy="1705723"/>
          </a:xfrm>
        </p:spPr>
        <p:txBody>
          <a:bodyPr rtlCol="0"/>
          <a:lstStyle>
            <a:lvl1pPr marL="0" indent="0" algn="l">
              <a:buNone/>
              <a:defRPr sz="1961">
                <a:latin typeface="+mn-lt"/>
              </a:defRPr>
            </a:lvl1pPr>
            <a:lvl2pPr marL="0" indent="0" algn="l">
              <a:buNone/>
              <a:defRPr sz="1765">
                <a:latin typeface="+mn-lt"/>
              </a:defRPr>
            </a:lvl2pPr>
            <a:lvl3pPr marL="0" indent="0" algn="l">
              <a:buNone/>
              <a:defRPr sz="1568">
                <a:latin typeface="+mn-lt"/>
              </a:defRPr>
            </a:lvl3pPr>
            <a:lvl4pPr marL="0" indent="0" algn="l">
              <a:buNone/>
              <a:defRPr sz="1372">
                <a:latin typeface="+mn-lt"/>
              </a:defRPr>
            </a:lvl4pPr>
            <a:lvl5pPr marL="0" indent="0" algn="l">
              <a:buNone/>
              <a:defRPr sz="1372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2974848"/>
          </a:xfrm>
          <a:blipFill>
            <a:blip r:embed="rId2"/>
            <a:srcRect/>
            <a:stretch>
              <a:fillRect t="-65721" r="-4798" b="-46455"/>
            </a:stretch>
          </a:blipFill>
        </p:spPr>
        <p:txBody>
          <a:bodyPr rtlCol="0" anchor="ctr" anchorCtr="0">
            <a:noAutofit/>
          </a:bodyPr>
          <a:lstStyle/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11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669198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/>
          <p:cNvSpPr>
            <a:spLocks noGrp="1" noChangeAspect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</p:spPr>
        <p:txBody>
          <a:bodyPr lIns="91440" rtlCol="0">
            <a:noAutofit/>
          </a:bodyPr>
          <a:lstStyle>
            <a:lvl1pPr algn="ctr">
              <a:defRPr/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2"/>
          </p:nvPr>
        </p:nvSpPr>
        <p:spPr>
          <a:xfrm>
            <a:off x="11747687" y="6465381"/>
            <a:ext cx="431425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5AE1514C-5E56-4738-A1FF-4B1CFD2A3E36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966652" y="2567613"/>
            <a:ext cx="8804365" cy="2529923"/>
          </a:xfrm>
          <a:prstGeom prst="rect">
            <a:avLst/>
          </a:prstGeom>
        </p:spPr>
        <p:txBody>
          <a:bodyPr rtlCol="0"/>
          <a:lstStyle>
            <a:lvl1pPr algn="l">
              <a:defRPr lang="en-US" sz="8800" b="1" i="0" kern="1200" spc="100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 rtl="0"/>
            <a:r>
              <a:rPr lang="pt-BR" noProof="0"/>
              <a:t>CLIQUE PARA EDITAR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13" hasCustomPrompt="1"/>
          </p:nvPr>
        </p:nvSpPr>
        <p:spPr>
          <a:xfrm>
            <a:off x="1581150" y="3971108"/>
            <a:ext cx="9461500" cy="757130"/>
          </a:xfrm>
        </p:spPr>
        <p:txBody>
          <a:bodyPr rtlCol="0"/>
          <a:lstStyle>
            <a:lvl1pPr algn="l">
              <a:defRPr lang="en-US" sz="4800" b="1" i="0" kern="1200" spc="300" dirty="0" smtClean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+mn-lt"/>
                <a:ea typeface="+mn-ea"/>
                <a:cs typeface="Segoe UI Semilight" panose="020B0402040204020203" pitchFamily="34" charset="0"/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pt-BR" noProof="0"/>
              <a:t>EDITAR TEXTO MESTRE</a:t>
            </a:r>
          </a:p>
        </p:txBody>
      </p:sp>
    </p:spTree>
    <p:extLst>
      <p:ext uri="{BB962C8B-B14F-4D97-AF65-F5344CB8AC3E}">
        <p14:creationId xmlns:p14="http://schemas.microsoft.com/office/powerpoint/2010/main" val="40735672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Em branco co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o número do slide 3"/>
          <p:cNvSpPr>
            <a:spLocks noGrp="1"/>
          </p:cNvSpPr>
          <p:nvPr>
            <p:ph type="sldNum" sz="quarter" idx="12"/>
          </p:nvPr>
        </p:nvSpPr>
        <p:spPr>
          <a:xfrm>
            <a:off x="11747687" y="6465381"/>
            <a:ext cx="431425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5AE1514C-5E56-4738-A1FF-4B1CFD2A3E36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3" name="Espaço Reservado para Imagem 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066954" cy="6858000"/>
          </a:xfrm>
        </p:spPr>
        <p:txBody>
          <a:bodyPr rtlCol="0" anchor="ctr">
            <a:noAutofit/>
          </a:bodyPr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15583958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o Número do Slide 3"/>
          <p:cNvSpPr>
            <a:spLocks noGrp="1"/>
          </p:cNvSpPr>
          <p:nvPr>
            <p:ph type="sldNum" sz="quarter" idx="12"/>
          </p:nvPr>
        </p:nvSpPr>
        <p:spPr>
          <a:xfrm>
            <a:off x="11747687" y="6465381"/>
            <a:ext cx="431425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5AE1514C-5E56-4738-A1FF-4B1CFD2A3E36}" type="slidenum">
              <a:rPr lang="pt-BR" noProof="0" smtClean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8936482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ass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914BDA58-9C93-4222-A4EC-4BEB46CE06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2887" y="-21143"/>
            <a:ext cx="12191998" cy="6851649"/>
          </a:xfrm>
          <a:prstGeom prst="rect">
            <a:avLst/>
          </a:prstGeom>
        </p:spPr>
      </p:pic>
      <p:sp>
        <p:nvSpPr>
          <p:cNvPr id="4" name="Espaço Reservado para o Número do Slide 3"/>
          <p:cNvSpPr>
            <a:spLocks noGrp="1"/>
          </p:cNvSpPr>
          <p:nvPr>
            <p:ph type="sldNum" sz="quarter" idx="12"/>
          </p:nvPr>
        </p:nvSpPr>
        <p:spPr>
          <a:xfrm>
            <a:off x="11747687" y="6465381"/>
            <a:ext cx="431425" cy="365125"/>
          </a:xfrm>
          <a:prstGeom prst="rect">
            <a:avLst/>
          </a:prstGeom>
        </p:spPr>
        <p:txBody>
          <a:bodyPr rtlCol="0"/>
          <a:lstStyle/>
          <a:p>
            <a:pPr rtl="0"/>
            <a:fld id="{5AE1514C-5E56-4738-A1FF-4B1CFD2A3E36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6" name="Caixa de Texto 5">
            <a:hlinkClick r:id="rId3"/>
            <a:extLst>
              <a:ext uri="{FF2B5EF4-FFF2-40B4-BE49-F238E27FC236}">
                <a16:creationId xmlns:a16="http://schemas.microsoft.com/office/drawing/2014/main" xmlns="" id="{FC5E276D-531E-45A9-B450-EFEC62CDC8DF}"/>
              </a:ext>
            </a:extLst>
          </p:cNvPr>
          <p:cNvSpPr txBox="1"/>
          <p:nvPr userDrawn="1"/>
        </p:nvSpPr>
        <p:spPr>
          <a:xfrm>
            <a:off x="4961284" y="93791"/>
            <a:ext cx="2269433" cy="31651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</p:spPr>
        <p:txBody>
          <a:bodyPr wrap="square" lIns="0" rIns="0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050" b="0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Neal Creative | clique e </a:t>
            </a:r>
            <a:r>
              <a:rPr lang="pt-BR" sz="1050" b="1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Saiba mais</a:t>
            </a:r>
          </a:p>
        </p:txBody>
      </p:sp>
      <p:sp>
        <p:nvSpPr>
          <p:cNvPr id="7" name="Caixa de Texto 6">
            <a:hlinkClick r:id="rId4"/>
          </p:cNvPr>
          <p:cNvSpPr txBox="1"/>
          <p:nvPr userDrawn="1"/>
        </p:nvSpPr>
        <p:spPr>
          <a:xfrm>
            <a:off x="0" y="6548363"/>
            <a:ext cx="1209664" cy="346234"/>
          </a:xfrm>
          <a:prstGeom prst="roundRect">
            <a:avLst>
              <a:gd name="adj" fmla="val 50000"/>
            </a:avLst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000" noProof="0">
                <a:solidFill>
                  <a:schemeClr val="tx1"/>
                </a:solidFill>
              </a:rPr>
              <a:t>Neal Creative </a:t>
            </a:r>
            <a:r>
              <a:rPr lang="pt-BR" sz="900" kern="1200" noProof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</a:t>
            </a:r>
            <a:r>
              <a:rPr lang="pt-BR" sz="1000" noProof="0">
                <a:solidFill>
                  <a:schemeClr val="tx1"/>
                </a:solidFill>
              </a:rPr>
              <a:t> </a:t>
            </a:r>
            <a:endParaRPr lang="pt-BR" sz="1000" b="1" noProof="0">
              <a:solidFill>
                <a:schemeClr val="tx1"/>
              </a:solidFill>
            </a:endParaRP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xmlns="" id="{EF273A61-5610-4355-89F3-7C90515BFCC9}"/>
              </a:ext>
            </a:extLst>
          </p:cNvPr>
          <p:cNvGrpSpPr/>
          <p:nvPr userDrawn="1"/>
        </p:nvGrpSpPr>
        <p:grpSpPr>
          <a:xfrm>
            <a:off x="5976075" y="3634505"/>
            <a:ext cx="2037394" cy="1798732"/>
            <a:chOff x="5976075" y="3634505"/>
            <a:chExt cx="2037394" cy="1798732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xmlns="" id="{6A49345F-7A53-4131-8BB4-087032A6CC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76900" y="4142336"/>
              <a:ext cx="829070" cy="1290901"/>
            </a:xfrm>
            <a:prstGeom prst="rect">
              <a:avLst/>
            </a:prstGeom>
          </p:spPr>
        </p:pic>
        <p:sp>
          <p:nvSpPr>
            <p:cNvPr id="10" name="Caixa de Texto 9">
              <a:extLst>
                <a:ext uri="{FF2B5EF4-FFF2-40B4-BE49-F238E27FC236}">
                  <a16:creationId xmlns:a16="http://schemas.microsoft.com/office/drawing/2014/main" xmlns="" id="{5596D35F-1F19-4447-829C-790DF2B8D2DD}"/>
                </a:ext>
              </a:extLst>
            </p:cNvPr>
            <p:cNvSpPr txBox="1"/>
            <p:nvPr/>
          </p:nvSpPr>
          <p:spPr>
            <a:xfrm>
              <a:off x="5976075" y="3634505"/>
              <a:ext cx="203739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rtl="0"/>
              <a:r>
                <a:rPr lang="pt-BR" sz="900" noProof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DICA</a:t>
              </a:r>
              <a:r>
                <a:rPr lang="pt-BR" sz="90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: use a paleta de c</a:t>
              </a:r>
              <a:r>
                <a:rPr lang="pt-BR" sz="900" noProof="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ores interna com verde e amarelo para textos explicativos e destaques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35567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ÍTULO OU TRANS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 userDrawn="1"/>
        </p:nvSpPr>
        <p:spPr>
          <a:xfrm>
            <a:off x="1219939" y="-739444"/>
            <a:ext cx="9107555" cy="9034439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 userDrawn="1"/>
        </p:nvSpPr>
        <p:spPr>
          <a:xfrm>
            <a:off x="1219939" y="-739444"/>
            <a:ext cx="9107555" cy="9034439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 userDrawn="1"/>
        </p:nvSpPr>
        <p:spPr>
          <a:xfrm>
            <a:off x="5907634" y="3213970"/>
            <a:ext cx="2805809" cy="2783284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5907634" y="3213970"/>
            <a:ext cx="2805809" cy="2783284"/>
          </a:xfrm>
          <a:prstGeom prst="ellipse">
            <a:avLst/>
          </a:prstGeom>
          <a:noFill/>
          <a:ln w="19050" cap="flat" cmpd="sng" algn="ctr">
            <a:solidFill>
              <a:srgbClr val="75D1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1219939" y="2240230"/>
            <a:ext cx="9107555" cy="2308324"/>
          </a:xfrm>
          <a:prstGeom prst="rect">
            <a:avLst/>
          </a:prstGeom>
          <a:noFill/>
        </p:spPr>
        <p:txBody>
          <a:bodyPr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8000" b="1" i="0" kern="1200" spc="-300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 rtl="0"/>
            <a:r>
              <a:rPr lang="pt-BR" noProof="0"/>
              <a:t>CLIQUE PARA EDITAR O TÍTULO</a:t>
            </a:r>
          </a:p>
        </p:txBody>
      </p:sp>
      <p:sp>
        <p:nvSpPr>
          <p:cNvPr id="8" name="Caixa de Texto 7">
            <a:hlinkClick r:id="rId2"/>
            <a:extLst>
              <a:ext uri="{FF2B5EF4-FFF2-40B4-BE49-F238E27FC236}">
                <a16:creationId xmlns:a16="http://schemas.microsoft.com/office/drawing/2014/main" xmlns="" id="{E516C148-33F4-423B-AB9D-096AA82E12F1}"/>
              </a:ext>
            </a:extLst>
          </p:cNvPr>
          <p:cNvSpPr txBox="1"/>
          <p:nvPr userDrawn="1"/>
        </p:nvSpPr>
        <p:spPr>
          <a:xfrm>
            <a:off x="191616" y="6337795"/>
            <a:ext cx="1209664" cy="346234"/>
          </a:xfrm>
          <a:prstGeom prst="roundRect">
            <a:avLst>
              <a:gd name="adj" fmla="val 50000"/>
            </a:avLst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000" noProof="0">
                <a:solidFill>
                  <a:schemeClr val="bg2">
                    <a:lumMod val="50000"/>
                  </a:schemeClr>
                </a:solidFill>
              </a:rPr>
              <a:t>Neal Creative </a:t>
            </a:r>
            <a:r>
              <a:rPr lang="pt-BR" sz="900" kern="1200" noProof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©</a:t>
            </a:r>
            <a:r>
              <a:rPr lang="pt-BR" sz="1000" noProof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pt-BR" sz="1000" b="1" noProof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6202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exto explicativo Sem marcadores pequen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 userDrawn="1"/>
        </p:nvSpPr>
        <p:spPr>
          <a:xfrm>
            <a:off x="0" y="0"/>
            <a:ext cx="12192000" cy="29748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0" hasCustomPrompt="1"/>
          </p:nvPr>
        </p:nvSpPr>
        <p:spPr>
          <a:xfrm>
            <a:off x="269240" y="3367878"/>
            <a:ext cx="5192775" cy="1830245"/>
          </a:xfrm>
        </p:spPr>
        <p:txBody>
          <a:bodyPr wrap="square" rtlCol="0">
            <a:spAutoFit/>
          </a:bodyPr>
          <a:lstStyle>
            <a:lvl1pPr marL="0" marR="0" indent="0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None/>
              <a:tabLst/>
              <a:defRPr lang="en-US" sz="3137" kern="1200" spc="0" baseline="0" dirty="0">
                <a:gradFill>
                  <a:gsLst>
                    <a:gs pos="1250">
                      <a:schemeClr val="tx2"/>
                    </a:gs>
                    <a:gs pos="99000">
                      <a:schemeClr val="tx2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 sz="1961"/>
            </a:lvl2pPr>
            <a:lvl3pPr marL="227209" indent="0">
              <a:buNone/>
              <a:tabLst/>
              <a:defRPr sz="1961"/>
            </a:lvl3pPr>
            <a:lvl4pPr marL="451306" indent="0">
              <a:buNone/>
              <a:defRPr/>
            </a:lvl4pPr>
            <a:lvl5pPr marL="672290" indent="0">
              <a:buNone/>
              <a:tabLst/>
              <a:defRPr/>
            </a:lvl5pPr>
          </a:lstStyle>
          <a:p>
            <a:pPr rtl="0"/>
            <a:r>
              <a:rPr lang="pt-BR" noProof="0"/>
              <a:t>Uma introdução breve</a:t>
            </a:r>
            <a:br>
              <a:rPr lang="pt-BR" noProof="0"/>
            </a:br>
            <a:r>
              <a:rPr lang="pt-BR" noProof="0"/>
              <a:t>para os dados, revelando</a:t>
            </a:r>
            <a:br>
              <a:rPr lang="pt-BR" noProof="0"/>
            </a:br>
            <a:r>
              <a:rPr lang="pt-BR" noProof="0"/>
              <a:t>um passo de cada vez para ajudar na compreensão.</a:t>
            </a: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6253316" y="3503950"/>
            <a:ext cx="5671764" cy="1705723"/>
          </a:xfrm>
        </p:spPr>
        <p:txBody>
          <a:bodyPr rtlCol="0"/>
          <a:lstStyle>
            <a:lvl1pPr marL="0" indent="0" algn="l">
              <a:buNone/>
              <a:defRPr sz="1961">
                <a:latin typeface="+mn-lt"/>
              </a:defRPr>
            </a:lvl1pPr>
            <a:lvl2pPr marL="0" indent="0" algn="l">
              <a:buNone/>
              <a:defRPr sz="1765">
                <a:latin typeface="+mn-lt"/>
              </a:defRPr>
            </a:lvl2pPr>
            <a:lvl3pPr marL="0" indent="0" algn="l">
              <a:buNone/>
              <a:defRPr sz="1568">
                <a:latin typeface="+mn-lt"/>
              </a:defRPr>
            </a:lvl3pPr>
            <a:lvl4pPr marL="0" indent="0" algn="l">
              <a:buNone/>
              <a:defRPr sz="1372">
                <a:latin typeface="+mn-lt"/>
              </a:defRPr>
            </a:lvl4pPr>
            <a:lvl5pPr marL="0" indent="0" algn="l">
              <a:buNone/>
              <a:defRPr sz="1372">
                <a:latin typeface="+mn-lt"/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2974848"/>
          </a:xfrm>
          <a:blipFill>
            <a:blip r:embed="rId2"/>
            <a:srcRect/>
            <a:stretch>
              <a:fillRect t="-65721" r="-4798" b="-46455"/>
            </a:stretch>
          </a:blipFill>
        </p:spPr>
        <p:txBody>
          <a:bodyPr rtlCol="0" anchor="ctr" anchorCtr="0">
            <a:noAutofit/>
          </a:bodyPr>
          <a:lstStyle/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12" name="Caixa de texto 11">
            <a:hlinkClick r:id="rId3"/>
            <a:extLst>
              <a:ext uri="{FF2B5EF4-FFF2-40B4-BE49-F238E27FC236}">
                <a16:creationId xmlns:a16="http://schemas.microsoft.com/office/drawing/2014/main" xmlns="" id="{B2DA80A1-9E22-4BFF-8562-466123B36943}"/>
              </a:ext>
            </a:extLst>
          </p:cNvPr>
          <p:cNvSpPr txBox="1"/>
          <p:nvPr userDrawn="1"/>
        </p:nvSpPr>
        <p:spPr>
          <a:xfrm>
            <a:off x="9089198" y="6298102"/>
            <a:ext cx="2466220" cy="367873"/>
          </a:xfrm>
          <a:prstGeom prst="roundRect">
            <a:avLst>
              <a:gd name="adj" fmla="val 50000"/>
            </a:avLst>
          </a:prstGeom>
          <a:solidFill>
            <a:srgbClr val="004568"/>
          </a:solidFill>
        </p:spPr>
        <p:txBody>
          <a:bodyPr wrap="non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Neal Creative | clique e </a:t>
            </a:r>
            <a:r>
              <a:rPr lang="pt-BR" sz="1100" b="1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Saiba mais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304800" y="419099"/>
            <a:ext cx="8917577" cy="1089529"/>
          </a:xfrm>
        </p:spPr>
        <p:txBody>
          <a:bodyPr rtlCol="0"/>
          <a:lstStyle/>
          <a:p>
            <a:pPr rtl="0"/>
            <a:r>
              <a:rPr lang="pt-BR" noProof="0"/>
              <a:t>CLIQUE PARA EDITAR O ESTILO DO TÍTULO MESTRE</a:t>
            </a:r>
          </a:p>
        </p:txBody>
      </p:sp>
      <p:sp>
        <p:nvSpPr>
          <p:cNvPr id="11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13" name="Caixa de texto 12">
            <a:hlinkClick r:id="rId4"/>
            <a:extLst>
              <a:ext uri="{FF2B5EF4-FFF2-40B4-BE49-F238E27FC236}">
                <a16:creationId xmlns:a16="http://schemas.microsoft.com/office/drawing/2014/main" xmlns="" id="{1AF511EA-044E-4300-B921-D56138FE402E}"/>
              </a:ext>
            </a:extLst>
          </p:cNvPr>
          <p:cNvSpPr txBox="1"/>
          <p:nvPr userDrawn="1"/>
        </p:nvSpPr>
        <p:spPr>
          <a:xfrm>
            <a:off x="191616" y="6337795"/>
            <a:ext cx="1209664" cy="346234"/>
          </a:xfrm>
          <a:prstGeom prst="roundRect">
            <a:avLst>
              <a:gd name="adj" fmla="val 50000"/>
            </a:avLst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000" noProof="0">
                <a:solidFill>
                  <a:schemeClr val="bg1">
                    <a:lumMod val="75000"/>
                  </a:schemeClr>
                </a:solidFill>
              </a:rPr>
              <a:t>Neal Creative </a:t>
            </a:r>
            <a:r>
              <a:rPr lang="pt-BR" sz="900" kern="1200" noProof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©</a:t>
            </a:r>
            <a:r>
              <a:rPr lang="pt-BR" sz="1000" noProof="0">
                <a:solidFill>
                  <a:schemeClr val="bg1">
                    <a:lumMod val="75000"/>
                  </a:schemeClr>
                </a:solidFill>
              </a:rPr>
              <a:t> </a:t>
            </a:r>
            <a:endParaRPr lang="pt-BR" sz="1000" b="1" noProof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340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B063A41-32D4-4A8D-AF82-D6535A1976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C551638A-409D-4910-87CF-B8F49C2A15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73999984-8278-46FC-8D99-F71B81B0C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A7CD6-54DB-4FFD-A317-D9CEFF8727E4}" type="datetimeFigureOut">
              <a:rPr lang="pt-BR" smtClean="0"/>
              <a:t>03/03/2020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440A850B-B2BD-43AC-9F7F-E0E995CE8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xmlns="" id="{18E37C2C-C458-4083-8AD5-2BA8A9AC0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1B442-2693-448E-862E-20EE48F648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683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44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04800" y="1275347"/>
            <a:ext cx="11658600" cy="1870769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4" name="Espaço Reservado para Título 3"/>
          <p:cNvSpPr>
            <a:spLocks noGrp="1"/>
          </p:cNvSpPr>
          <p:nvPr>
            <p:ph type="title"/>
          </p:nvPr>
        </p:nvSpPr>
        <p:spPr>
          <a:xfrm>
            <a:off x="304800" y="419100"/>
            <a:ext cx="11658600" cy="590931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pPr rtl="0"/>
            <a:r>
              <a:rPr lang="pt-BR" noProof="0"/>
              <a:t>Clique para editar o estilo do título Mestre</a:t>
            </a:r>
          </a:p>
        </p:txBody>
      </p:sp>
      <p:sp>
        <p:nvSpPr>
          <p:cNvPr id="8" name="Espaço Reservado para o Número do Slide 7"/>
          <p:cNvSpPr>
            <a:spLocks noGrp="1"/>
          </p:cNvSpPr>
          <p:nvPr>
            <p:ph type="sldNum" sz="quarter" idx="4"/>
          </p:nvPr>
        </p:nvSpPr>
        <p:spPr>
          <a:xfrm>
            <a:off x="11668594" y="6484937"/>
            <a:ext cx="5234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997E989-D798-4C62-8E93-3D2D613C2488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860510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12" r:id="rId2"/>
    <p:sldLayoutId id="2147483672" r:id="rId3"/>
    <p:sldLayoutId id="2147483749" r:id="rId4"/>
    <p:sldLayoutId id="2147483750" r:id="rId5"/>
    <p:sldLayoutId id="2147483752" r:id="rId6"/>
    <p:sldLayoutId id="2147483674" r:id="rId7"/>
    <p:sldLayoutId id="2147483720" r:id="rId8"/>
    <p:sldLayoutId id="2147483721" r:id="rId9"/>
    <p:sldLayoutId id="2147483732" r:id="rId10"/>
    <p:sldLayoutId id="2147483730" r:id="rId11"/>
    <p:sldLayoutId id="2147483716" r:id="rId12"/>
    <p:sldLayoutId id="2147483735" r:id="rId13"/>
    <p:sldLayoutId id="2147483700" r:id="rId14"/>
    <p:sldLayoutId id="2147483734" r:id="rId15"/>
    <p:sldLayoutId id="2147483701" r:id="rId16"/>
    <p:sldLayoutId id="2147483736" r:id="rId17"/>
    <p:sldLayoutId id="2147483733" r:id="rId18"/>
    <p:sldLayoutId id="2147483741" r:id="rId19"/>
    <p:sldLayoutId id="2147483727" r:id="rId20"/>
    <p:sldLayoutId id="2147483719" r:id="rId21"/>
    <p:sldLayoutId id="2147483655" r:id="rId22"/>
    <p:sldLayoutId id="2147483748" r:id="rId23"/>
    <p:sldLayoutId id="2147483753" r:id="rId24"/>
    <p:sldLayoutId id="2147483747" r:id="rId25"/>
    <p:sldLayoutId id="2147483745" r:id="rId26"/>
    <p:sldLayoutId id="2147483737" r:id="rId27"/>
    <p:sldLayoutId id="2147483754" r:id="rId2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0" i="0" kern="1200" spc="300" dirty="0">
          <a:gradFill>
            <a:gsLst>
              <a:gs pos="15000">
                <a:schemeClr val="tx1"/>
              </a:gs>
              <a:gs pos="47000">
                <a:schemeClr val="tx1"/>
              </a:gs>
            </a:gsLst>
            <a:lin ang="5400000" scaled="1"/>
          </a:gradFill>
          <a:latin typeface="Segoe UI Semibold" panose="020B0702040204020203" pitchFamily="34" charset="0"/>
          <a:ea typeface="+mn-ea"/>
          <a:cs typeface="Segoe UI Semibold" panose="020B07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1" kern="1200">
          <a:gradFill>
            <a:gsLst>
              <a:gs pos="15000">
                <a:schemeClr val="tx1"/>
              </a:gs>
              <a:gs pos="47000">
                <a:schemeClr val="tx1"/>
              </a:gs>
            </a:gsLst>
            <a:lin ang="5400000" scaled="1"/>
          </a:gra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1200"/>
        </a:spcBef>
        <a:spcAft>
          <a:spcPts val="1200"/>
        </a:spcAft>
        <a:buFont typeface="Arial" panose="020B0604020202020204" pitchFamily="34" charset="0"/>
        <a:buNone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1200"/>
        </a:spcAft>
        <a:buFont typeface="Arial" panose="020B0604020202020204" pitchFamily="34" charset="0"/>
        <a:buNone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192" userDrawn="1">
          <p15:clr>
            <a:srgbClr val="F26B43"/>
          </p15:clr>
        </p15:guide>
        <p15:guide id="4" pos="7536" userDrawn="1">
          <p15:clr>
            <a:srgbClr val="F26B43"/>
          </p15:clr>
        </p15:guide>
        <p15:guide id="5" orient="horz" pos="264" userDrawn="1">
          <p15:clr>
            <a:srgbClr val="F26B43"/>
          </p15:clr>
        </p15:guide>
        <p15:guide id="6" orient="horz" pos="792" userDrawn="1">
          <p15:clr>
            <a:srgbClr val="F26B43"/>
          </p15:clr>
        </p15:guide>
        <p15:guide id="7" orient="horz" pos="420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Espaço Reservado para Imagem 27">
            <a:extLst>
              <a:ext uri="{FF2B5EF4-FFF2-40B4-BE49-F238E27FC236}">
                <a16:creationId xmlns:a16="http://schemas.microsoft.com/office/drawing/2014/main" xmlns="" id="{DF0EBE30-A3F7-470B-B8D2-F844BA1E9AE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4" b="7744"/>
          <a:stretch>
            <a:fillRect/>
          </a:stretch>
        </p:blipFill>
        <p:spPr/>
      </p:pic>
      <p:sp>
        <p:nvSpPr>
          <p:cNvPr id="4" name="Retângulo 3"/>
          <p:cNvSpPr/>
          <p:nvPr/>
        </p:nvSpPr>
        <p:spPr>
          <a:xfrm>
            <a:off x="12888" y="0"/>
            <a:ext cx="12192000" cy="6858000"/>
          </a:xfrm>
          <a:prstGeom prst="rect">
            <a:avLst/>
          </a:prstGeom>
          <a:solidFill>
            <a:srgbClr val="00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/>
          </a:p>
        </p:txBody>
      </p:sp>
      <p:sp>
        <p:nvSpPr>
          <p:cNvPr id="14" name="Oval 13"/>
          <p:cNvSpPr/>
          <p:nvPr/>
        </p:nvSpPr>
        <p:spPr>
          <a:xfrm>
            <a:off x="1219939" y="-739444"/>
            <a:ext cx="9107555" cy="9034439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219939" y="-739444"/>
            <a:ext cx="9107555" cy="9034439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219939" y="-739444"/>
            <a:ext cx="9107555" cy="9034439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val 9"/>
          <p:cNvSpPr/>
          <p:nvPr/>
        </p:nvSpPr>
        <p:spPr>
          <a:xfrm>
            <a:off x="5907634" y="3213970"/>
            <a:ext cx="2805809" cy="2783284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907634" y="3213970"/>
            <a:ext cx="2805809" cy="2783284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907634" y="3213970"/>
            <a:ext cx="2805809" cy="2783284"/>
          </a:xfrm>
          <a:prstGeom prst="ellipse">
            <a:avLst/>
          </a:prstGeom>
          <a:noFill/>
          <a:ln w="19050" cmpd="thinThick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Título 6"/>
          <p:cNvSpPr txBox="1">
            <a:spLocks/>
          </p:cNvSpPr>
          <p:nvPr/>
        </p:nvSpPr>
        <p:spPr>
          <a:xfrm>
            <a:off x="1679957" y="3280601"/>
            <a:ext cx="5909265" cy="874205"/>
          </a:xfrm>
          <a:prstGeom prst="rect">
            <a:avLst/>
          </a:prstGeom>
        </p:spPr>
        <p:txBody>
          <a:bodyPr vert="horz" lIns="91440" tIns="0" rIns="91440" bIns="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200" b="1" i="0" kern="1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Segoe UI Semilight" panose="020B0402040204020203" pitchFamily="34" charset="0"/>
              </a:defRPr>
            </a:lvl1pPr>
          </a:lstStyle>
          <a:p>
            <a:pPr rtl="0"/>
            <a:endParaRPr lang="pt-BR" sz="8800" spc="-3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atin typeface="+mn-lt"/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xmlns="" id="{14FEE4C6-1EFE-4C16-B161-DE80A0E7D0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583" y="536123"/>
            <a:ext cx="3314276" cy="577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8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7"/>
          <p:cNvSpPr>
            <a:spLocks noGrp="1"/>
          </p:cNvSpPr>
          <p:nvPr>
            <p:ph type="body" sz="quarter" idx="13"/>
          </p:nvPr>
        </p:nvSpPr>
        <p:spPr>
          <a:xfrm>
            <a:off x="1447844" y="3078134"/>
            <a:ext cx="9879798" cy="701731"/>
          </a:xfrm>
        </p:spPr>
        <p:txBody>
          <a:bodyPr rtlCol="0"/>
          <a:lstStyle/>
          <a:p>
            <a:pPr rtl="0"/>
            <a:r>
              <a:rPr lang="pt-BR" sz="4400" dirty="0"/>
              <a:t>O MARKETING NOSSO DE CADA DIA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4"/>
          </p:nvPr>
        </p:nvSpPr>
        <p:spPr>
          <a:xfrm>
            <a:off x="3361980" y="5502095"/>
            <a:ext cx="8097838" cy="480131"/>
          </a:xfrm>
        </p:spPr>
        <p:txBody>
          <a:bodyPr rtlCol="0"/>
          <a:lstStyle/>
          <a:p>
            <a:pPr rtl="0"/>
            <a:r>
              <a:rPr lang="pt-BR" sz="1400" dirty="0"/>
              <a:t>EDIZIO ALENCAR FARIAS – CSE – 13ª URE</a:t>
            </a:r>
          </a:p>
          <a:p>
            <a:pPr rtl="0"/>
            <a:r>
              <a:rPr lang="pt-BR" sz="1400" dirty="0"/>
              <a:t>RECANTO LINS DE VASCONCELLOS – 29/02/2020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73839C72-31A8-4D5A-B37C-A371A8F8970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167" y="473121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8082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orma livre: Forma 64"/>
          <p:cNvSpPr>
            <a:spLocks noChangeAspect="1"/>
          </p:cNvSpPr>
          <p:nvPr/>
        </p:nvSpPr>
        <p:spPr>
          <a:xfrm>
            <a:off x="232519" y="-2693505"/>
            <a:ext cx="4728754" cy="4728754"/>
          </a:xfrm>
          <a:custGeom>
            <a:avLst/>
            <a:gdLst>
              <a:gd name="connsiteX0" fmla="*/ 244064 w 488128"/>
              <a:gd name="connsiteY0" fmla="*/ 0 h 488128"/>
              <a:gd name="connsiteX1" fmla="*/ 488128 w 488128"/>
              <a:gd name="connsiteY1" fmla="*/ 244064 h 488128"/>
              <a:gd name="connsiteX2" fmla="*/ 244064 w 488128"/>
              <a:gd name="connsiteY2" fmla="*/ 488128 h 488128"/>
              <a:gd name="connsiteX3" fmla="*/ 0 w 488128"/>
              <a:gd name="connsiteY3" fmla="*/ 244064 h 488128"/>
              <a:gd name="connsiteX4" fmla="*/ 244064 w 488128"/>
              <a:gd name="connsiteY4" fmla="*/ 0 h 488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8128" h="488128">
                <a:moveTo>
                  <a:pt x="244064" y="0"/>
                </a:moveTo>
                <a:cubicBezTo>
                  <a:pt x="378857" y="0"/>
                  <a:pt x="488128" y="109271"/>
                  <a:pt x="488128" y="244064"/>
                </a:cubicBezTo>
                <a:cubicBezTo>
                  <a:pt x="488128" y="378857"/>
                  <a:pt x="378857" y="488128"/>
                  <a:pt x="244064" y="488128"/>
                </a:cubicBezTo>
                <a:cubicBezTo>
                  <a:pt x="109271" y="488128"/>
                  <a:pt x="0" y="378857"/>
                  <a:pt x="0" y="244064"/>
                </a:cubicBezTo>
                <a:cubicBezTo>
                  <a:pt x="0" y="109271"/>
                  <a:pt x="109271" y="0"/>
                  <a:pt x="244064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10"/>
          </p:nvPr>
        </p:nvSpPr>
        <p:spPr>
          <a:xfrm>
            <a:off x="1064525" y="2413337"/>
            <a:ext cx="10317708" cy="3441553"/>
          </a:xfrm>
        </p:spPr>
        <p:txBody>
          <a:bodyPr rtlCol="0"/>
          <a:lstStyle/>
          <a:p>
            <a:r>
              <a:rPr lang="pt-BR" sz="4000" dirty="0"/>
              <a:t>O marketing é hoje um conjunto de conhecimentos fundamental para profissionais das mais diversas áreas e interessa a todos que precisam promover bens, serviços, propriedades, pessoas, eventos, informações, ideias ou organizações.</a:t>
            </a:r>
          </a:p>
        </p:txBody>
      </p:sp>
      <p:sp>
        <p:nvSpPr>
          <p:cNvPr id="32" name="Título 31"/>
          <p:cNvSpPr>
            <a:spLocks noGrp="1"/>
          </p:cNvSpPr>
          <p:nvPr>
            <p:ph type="title"/>
          </p:nvPr>
        </p:nvSpPr>
        <p:spPr>
          <a:xfrm>
            <a:off x="555244" y="0"/>
            <a:ext cx="4083304" cy="914096"/>
          </a:xfrm>
        </p:spPr>
        <p:txBody>
          <a:bodyPr rtlCol="0"/>
          <a:lstStyle/>
          <a:p>
            <a:pPr rtl="0"/>
            <a:r>
              <a:rPr lang="pt-BR" b="1" dirty="0">
                <a:gradFill>
                  <a:gsLst>
                    <a:gs pos="15000">
                      <a:schemeClr val="bg1"/>
                    </a:gs>
                    <a:gs pos="47000">
                      <a:schemeClr val="bg1"/>
                    </a:gs>
                  </a:gsLst>
                  <a:lin ang="5400000" scaled="1"/>
                </a:gradFill>
              </a:rPr>
              <a:t>MARKETING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3"/>
          </p:nvPr>
        </p:nvSpPr>
        <p:spPr>
          <a:xfrm>
            <a:off x="1064525" y="6232978"/>
            <a:ext cx="6864823" cy="378958"/>
          </a:xfrm>
        </p:spPr>
        <p:txBody>
          <a:bodyPr rtlCol="0"/>
          <a:lstStyle/>
          <a:p>
            <a:r>
              <a:rPr lang="pt-BR" sz="1600" dirty="0"/>
              <a:t>KOTHER , Philip (2005). Marketing essencial 2ª ed. São Paulo: Person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ADBFB7CB-A764-4A3D-81BC-499F7BD1C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04989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273377" y="3766631"/>
            <a:ext cx="2377440" cy="940770"/>
          </a:xfrm>
        </p:spPr>
        <p:txBody>
          <a:bodyPr rtlCol="0"/>
          <a:lstStyle/>
          <a:p>
            <a:pPr rtl="0"/>
            <a:r>
              <a:rPr lang="pt-BR" sz="2800" dirty="0">
                <a:solidFill>
                  <a:schemeClr val="bg1"/>
                </a:solidFill>
              </a:rPr>
              <a:t>PRODUTO</a:t>
            </a:r>
          </a:p>
          <a:p>
            <a:pPr rtl="0"/>
            <a:r>
              <a:rPr lang="pt-BR" sz="2400" i="1" dirty="0">
                <a:solidFill>
                  <a:schemeClr val="bg1"/>
                </a:solidFill>
              </a:rPr>
              <a:t>PRODUCT</a:t>
            </a:r>
          </a:p>
        </p:txBody>
      </p:sp>
      <p:sp>
        <p:nvSpPr>
          <p:cNvPr id="7" name="Espaço Reservado para Conteúdo 6"/>
          <p:cNvSpPr>
            <a:spLocks noGrp="1"/>
          </p:cNvSpPr>
          <p:nvPr>
            <p:ph idx="14"/>
          </p:nvPr>
        </p:nvSpPr>
        <p:spPr>
          <a:xfrm>
            <a:off x="3227440" y="3778852"/>
            <a:ext cx="2377440" cy="940770"/>
          </a:xfrm>
        </p:spPr>
        <p:txBody>
          <a:bodyPr rtlCol="0"/>
          <a:lstStyle/>
          <a:p>
            <a:pPr rtl="0"/>
            <a:r>
              <a:rPr lang="pt-BR" sz="2800" dirty="0">
                <a:solidFill>
                  <a:schemeClr val="bg1"/>
                </a:solidFill>
              </a:rPr>
              <a:t>PREÇO</a:t>
            </a:r>
          </a:p>
          <a:p>
            <a:pPr rtl="0"/>
            <a:r>
              <a:rPr lang="pt-BR" sz="2400" i="1" dirty="0">
                <a:solidFill>
                  <a:schemeClr val="bg1"/>
                </a:solidFill>
              </a:rPr>
              <a:t>PRICE</a:t>
            </a:r>
          </a:p>
        </p:txBody>
      </p:sp>
      <p:sp>
        <p:nvSpPr>
          <p:cNvPr id="8" name="Espaço Reservado para Conteúdo 7"/>
          <p:cNvSpPr>
            <a:spLocks noGrp="1"/>
          </p:cNvSpPr>
          <p:nvPr>
            <p:ph idx="15"/>
          </p:nvPr>
        </p:nvSpPr>
        <p:spPr>
          <a:xfrm>
            <a:off x="6181504" y="3766631"/>
            <a:ext cx="2377440" cy="1512209"/>
          </a:xfrm>
        </p:spPr>
        <p:txBody>
          <a:bodyPr rtlCol="0"/>
          <a:lstStyle/>
          <a:p>
            <a:pPr rtl="0"/>
            <a:r>
              <a:rPr lang="pt-BR" sz="2800" dirty="0">
                <a:solidFill>
                  <a:schemeClr val="bg1"/>
                </a:solidFill>
              </a:rPr>
              <a:t>PRAÇA</a:t>
            </a:r>
          </a:p>
          <a:p>
            <a:pPr rtl="0"/>
            <a:r>
              <a:rPr lang="pt-BR" sz="2400" i="1" dirty="0">
                <a:solidFill>
                  <a:schemeClr val="bg1"/>
                </a:solidFill>
              </a:rPr>
              <a:t>PLACE</a:t>
            </a:r>
          </a:p>
          <a:p>
            <a:pPr rtl="0"/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9" name="Espaço Reservado para Conteúdo 8"/>
          <p:cNvSpPr>
            <a:spLocks noGrp="1"/>
          </p:cNvSpPr>
          <p:nvPr>
            <p:ph idx="16"/>
          </p:nvPr>
        </p:nvSpPr>
        <p:spPr>
          <a:xfrm>
            <a:off x="9263180" y="3829057"/>
            <a:ext cx="2377440" cy="1512209"/>
          </a:xfrm>
        </p:spPr>
        <p:txBody>
          <a:bodyPr rtlCol="0"/>
          <a:lstStyle/>
          <a:p>
            <a:pPr rtl="0"/>
            <a:r>
              <a:rPr lang="pt-BR" sz="2800" dirty="0">
                <a:solidFill>
                  <a:schemeClr val="bg1"/>
                </a:solidFill>
              </a:rPr>
              <a:t>PROMOÇÃO</a:t>
            </a:r>
          </a:p>
          <a:p>
            <a:pPr rtl="0"/>
            <a:r>
              <a:rPr lang="pt-BR" sz="2400" i="1" dirty="0">
                <a:solidFill>
                  <a:schemeClr val="bg1"/>
                </a:solidFill>
              </a:rPr>
              <a:t>PROMOTION</a:t>
            </a:r>
          </a:p>
          <a:p>
            <a:pPr rtl="0"/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13"/>
          </p:nvPr>
        </p:nvSpPr>
        <p:spPr>
          <a:xfrm>
            <a:off x="1299948" y="516152"/>
            <a:ext cx="10663451" cy="2048766"/>
          </a:xfrm>
        </p:spPr>
        <p:txBody>
          <a:bodyPr rtlCol="0"/>
          <a:lstStyle/>
          <a:p>
            <a:pPr algn="l" rtl="0"/>
            <a:r>
              <a:rPr lang="pt-BR" sz="6600" dirty="0">
                <a:solidFill>
                  <a:schemeClr val="bg1"/>
                </a:solidFill>
              </a:rPr>
              <a:t>MIX DE </a:t>
            </a:r>
          </a:p>
          <a:p>
            <a:pPr algn="l" rtl="0"/>
            <a:r>
              <a:rPr lang="pt-BR" sz="6600" dirty="0">
                <a:solidFill>
                  <a:schemeClr val="bg1"/>
                </a:solidFill>
              </a:rPr>
              <a:t>MARKETING</a:t>
            </a:r>
          </a:p>
        </p:txBody>
      </p:sp>
      <p:sp>
        <p:nvSpPr>
          <p:cNvPr id="47" name="Espaço Reservado para Conteúdo 46"/>
          <p:cNvSpPr>
            <a:spLocks noGrp="1"/>
          </p:cNvSpPr>
          <p:nvPr>
            <p:ph idx="18"/>
          </p:nvPr>
        </p:nvSpPr>
        <p:spPr>
          <a:xfrm>
            <a:off x="273377" y="2850353"/>
            <a:ext cx="2377440" cy="840230"/>
          </a:xfrm>
        </p:spPr>
        <p:txBody>
          <a:bodyPr rtlCol="0"/>
          <a:lstStyle/>
          <a:p>
            <a:pPr rtl="0"/>
            <a:r>
              <a:rPr lang="pt-BR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48" name="Espaço Reservado para Conteúdo 47"/>
          <p:cNvSpPr>
            <a:spLocks noGrp="1"/>
          </p:cNvSpPr>
          <p:nvPr>
            <p:ph idx="19"/>
          </p:nvPr>
        </p:nvSpPr>
        <p:spPr>
          <a:xfrm>
            <a:off x="3227440" y="2862574"/>
            <a:ext cx="2377440" cy="840230"/>
          </a:xfrm>
        </p:spPr>
        <p:txBody>
          <a:bodyPr rtlCol="0"/>
          <a:lstStyle/>
          <a:p>
            <a:pPr rtl="0"/>
            <a:r>
              <a:rPr lang="pt-BR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49" name="Espaço Reservado para Conteúdo 48"/>
          <p:cNvSpPr>
            <a:spLocks noGrp="1"/>
          </p:cNvSpPr>
          <p:nvPr>
            <p:ph idx="20"/>
          </p:nvPr>
        </p:nvSpPr>
        <p:spPr>
          <a:xfrm>
            <a:off x="6181504" y="2850353"/>
            <a:ext cx="2377440" cy="840230"/>
          </a:xfrm>
        </p:spPr>
        <p:txBody>
          <a:bodyPr rtlCol="0"/>
          <a:lstStyle/>
          <a:p>
            <a:pPr rtl="0"/>
            <a:r>
              <a:rPr lang="pt-BR" dirty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50" name="Espaço Reservado para Conteúdo 49"/>
          <p:cNvSpPr>
            <a:spLocks noGrp="1"/>
          </p:cNvSpPr>
          <p:nvPr>
            <p:ph idx="21"/>
          </p:nvPr>
        </p:nvSpPr>
        <p:spPr>
          <a:xfrm>
            <a:off x="9135567" y="2862574"/>
            <a:ext cx="2377440" cy="840230"/>
          </a:xfrm>
        </p:spPr>
        <p:txBody>
          <a:bodyPr rtlCol="0"/>
          <a:lstStyle/>
          <a:p>
            <a:pPr rtl="0"/>
            <a:r>
              <a:rPr lang="pt-BR" dirty="0">
                <a:solidFill>
                  <a:srgbClr val="FFFF00"/>
                </a:solidFill>
              </a:rPr>
              <a:t>4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xmlns="" id="{F8D13048-1A41-41F4-BCC9-5DB3D90BE6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  <p:sp>
        <p:nvSpPr>
          <p:cNvPr id="20" name="Espaço Reservado para Conteúdo 3">
            <a:extLst>
              <a:ext uri="{FF2B5EF4-FFF2-40B4-BE49-F238E27FC236}">
                <a16:creationId xmlns:a16="http://schemas.microsoft.com/office/drawing/2014/main" xmlns="" id="{781AA989-7125-4F53-AA01-CF84EB6C20FB}"/>
              </a:ext>
            </a:extLst>
          </p:cNvPr>
          <p:cNvSpPr txBox="1">
            <a:spLocks/>
          </p:cNvSpPr>
          <p:nvPr/>
        </p:nvSpPr>
        <p:spPr>
          <a:xfrm>
            <a:off x="187873" y="5354888"/>
            <a:ext cx="2623566" cy="885371"/>
          </a:xfrm>
          <a:prstGeom prst="rect">
            <a:avLst/>
          </a:prstGeom>
        </p:spPr>
        <p:txBody>
          <a:bodyPr vert="horz" wrap="square" lIns="146304" tIns="45720" rIns="146304" bIns="4572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1" kern="1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>
                <a:solidFill>
                  <a:srgbClr val="00FF00"/>
                </a:solidFill>
              </a:rPr>
              <a:t>CONSUMIDOR</a:t>
            </a:r>
          </a:p>
          <a:p>
            <a:r>
              <a:rPr lang="pt-BR" sz="2000" i="1" dirty="0">
                <a:solidFill>
                  <a:srgbClr val="00FF00"/>
                </a:solidFill>
              </a:rPr>
              <a:t>,SOLUÇÃO PARA O</a:t>
            </a:r>
          </a:p>
        </p:txBody>
      </p:sp>
      <p:sp>
        <p:nvSpPr>
          <p:cNvPr id="21" name="Espaço Reservado para Conteúdo 6">
            <a:extLst>
              <a:ext uri="{FF2B5EF4-FFF2-40B4-BE49-F238E27FC236}">
                <a16:creationId xmlns:a16="http://schemas.microsoft.com/office/drawing/2014/main" xmlns="" id="{393A142F-9448-4A92-9CA6-11A54DEC4003}"/>
              </a:ext>
            </a:extLst>
          </p:cNvPr>
          <p:cNvSpPr txBox="1">
            <a:spLocks/>
          </p:cNvSpPr>
          <p:nvPr/>
        </p:nvSpPr>
        <p:spPr>
          <a:xfrm>
            <a:off x="3141936" y="5367109"/>
            <a:ext cx="2623566" cy="885371"/>
          </a:xfrm>
          <a:prstGeom prst="rect">
            <a:avLst/>
          </a:prstGeom>
        </p:spPr>
        <p:txBody>
          <a:bodyPr vert="horz" wrap="square" lIns="146304" tIns="45720" rIns="146304" bIns="4572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1" kern="1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>
                <a:solidFill>
                  <a:srgbClr val="00FF00"/>
                </a:solidFill>
              </a:rPr>
              <a:t>CUSTO</a:t>
            </a:r>
          </a:p>
          <a:p>
            <a:r>
              <a:rPr lang="pt-BR" sz="2000" i="1" dirty="0">
                <a:solidFill>
                  <a:srgbClr val="00FF00"/>
                </a:solidFill>
              </a:rPr>
              <a:t>PARA O CLIENTE</a:t>
            </a:r>
          </a:p>
        </p:txBody>
      </p:sp>
      <p:sp>
        <p:nvSpPr>
          <p:cNvPr id="22" name="Espaço Reservado para Conteúdo 7">
            <a:extLst>
              <a:ext uri="{FF2B5EF4-FFF2-40B4-BE49-F238E27FC236}">
                <a16:creationId xmlns:a16="http://schemas.microsoft.com/office/drawing/2014/main" xmlns="" id="{232FB095-C2E7-417D-A8BD-7C24B62BC231}"/>
              </a:ext>
            </a:extLst>
          </p:cNvPr>
          <p:cNvSpPr txBox="1">
            <a:spLocks/>
          </p:cNvSpPr>
          <p:nvPr/>
        </p:nvSpPr>
        <p:spPr>
          <a:xfrm>
            <a:off x="5849873" y="5354888"/>
            <a:ext cx="2869693" cy="996170"/>
          </a:xfrm>
          <a:prstGeom prst="rect">
            <a:avLst/>
          </a:prstGeom>
        </p:spPr>
        <p:txBody>
          <a:bodyPr vert="horz" wrap="square" lIns="146304" tIns="45720" rIns="146304" bIns="4572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1" kern="1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>
                <a:solidFill>
                  <a:srgbClr val="00FF00"/>
                </a:solidFill>
              </a:rPr>
              <a:t>CONVENIÊNCIA</a:t>
            </a:r>
            <a:endParaRPr lang="pt-BR" sz="2800" i="1" dirty="0">
              <a:solidFill>
                <a:srgbClr val="00FF00"/>
              </a:solidFill>
            </a:endParaRPr>
          </a:p>
          <a:p>
            <a:endParaRPr lang="pt-BR" sz="2800" dirty="0">
              <a:solidFill>
                <a:srgbClr val="00FF00"/>
              </a:solidFill>
            </a:endParaRPr>
          </a:p>
        </p:txBody>
      </p:sp>
      <p:sp>
        <p:nvSpPr>
          <p:cNvPr id="23" name="Espaço Reservado para Conteúdo 8">
            <a:extLst>
              <a:ext uri="{FF2B5EF4-FFF2-40B4-BE49-F238E27FC236}">
                <a16:creationId xmlns:a16="http://schemas.microsoft.com/office/drawing/2014/main" xmlns="" id="{5C2088F2-CC8E-44C7-B9D5-A249387A6676}"/>
              </a:ext>
            </a:extLst>
          </p:cNvPr>
          <p:cNvSpPr txBox="1">
            <a:spLocks/>
          </p:cNvSpPr>
          <p:nvPr/>
        </p:nvSpPr>
        <p:spPr>
          <a:xfrm>
            <a:off x="9039751" y="5345678"/>
            <a:ext cx="2923648" cy="996170"/>
          </a:xfrm>
          <a:prstGeom prst="rect">
            <a:avLst/>
          </a:prstGeom>
        </p:spPr>
        <p:txBody>
          <a:bodyPr vert="horz" wrap="square" lIns="146304" tIns="45720" rIns="146304" bIns="4572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1" kern="120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>
                <a:solidFill>
                  <a:srgbClr val="00FF00"/>
                </a:solidFill>
              </a:rPr>
              <a:t>COMUNICAÇÃO</a:t>
            </a:r>
            <a:endParaRPr lang="pt-BR" sz="2800" i="1" dirty="0">
              <a:solidFill>
                <a:srgbClr val="00FF00"/>
              </a:solidFill>
            </a:endParaRPr>
          </a:p>
          <a:p>
            <a:endParaRPr lang="pt-BR" sz="28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2569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7" y="2483992"/>
            <a:ext cx="11660405" cy="3302659"/>
          </a:xfrm>
        </p:spPr>
        <p:txBody>
          <a:bodyPr rtlCol="0"/>
          <a:lstStyle/>
          <a:p>
            <a:r>
              <a:rPr lang="pt-BR" sz="4400" dirty="0"/>
              <a:t>Promover: seja através da </a:t>
            </a:r>
            <a:r>
              <a:rPr lang="pt-BR" sz="4400" dirty="0">
                <a:solidFill>
                  <a:srgbClr val="FFC000"/>
                </a:solidFill>
              </a:rPr>
              <a:t>propaganda</a:t>
            </a:r>
            <a:r>
              <a:rPr lang="pt-BR" sz="4400" dirty="0"/>
              <a:t>, seja através do nosso </a:t>
            </a:r>
            <a:r>
              <a:rPr lang="pt-BR" sz="4400" dirty="0">
                <a:solidFill>
                  <a:srgbClr val="FFC000"/>
                </a:solidFill>
              </a:rPr>
              <a:t>relacionamento</a:t>
            </a:r>
            <a:r>
              <a:rPr lang="pt-BR" sz="4400" dirty="0"/>
              <a:t> com o que queremos vender ou seja nas </a:t>
            </a:r>
            <a:r>
              <a:rPr lang="pt-BR" sz="4400" dirty="0">
                <a:solidFill>
                  <a:srgbClr val="FFC000"/>
                </a:solidFill>
              </a:rPr>
              <a:t>estratégias de Marketing </a:t>
            </a:r>
            <a:r>
              <a:rPr lang="pt-BR" sz="4400" dirty="0"/>
              <a:t>que queremos empreender.</a:t>
            </a:r>
          </a:p>
        </p:txBody>
      </p:sp>
      <p:sp>
        <p:nvSpPr>
          <p:cNvPr id="10" name="Espaço Reservado para Texto 9"/>
          <p:cNvSpPr>
            <a:spLocks noGrp="1"/>
          </p:cNvSpPr>
          <p:nvPr>
            <p:ph type="body" sz="quarter" idx="10"/>
          </p:nvPr>
        </p:nvSpPr>
        <p:spPr>
          <a:xfrm>
            <a:off x="3907691" y="914331"/>
            <a:ext cx="4376615" cy="369332"/>
          </a:xfrm>
        </p:spPr>
        <p:txBody>
          <a:bodyPr rtlCol="0"/>
          <a:lstStyle/>
          <a:p>
            <a:pPr rtl="0"/>
            <a:r>
              <a:rPr lang="pt-BR" dirty="0"/>
              <a:t>NOSSO PAPEL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51783" y="1283663"/>
            <a:ext cx="519693" cy="1200329"/>
          </a:xfrm>
        </p:spPr>
        <p:txBody>
          <a:bodyPr rtlCol="0"/>
          <a:lstStyle/>
          <a:p>
            <a:pPr rtl="0"/>
            <a:r>
              <a:rPr lang="pt-BR" dirty="0"/>
              <a:t>!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429AA2C5-4232-42EB-ACB4-9617266CBB5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7903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9"/>
          <p:cNvSpPr>
            <a:spLocks noGrp="1"/>
          </p:cNvSpPr>
          <p:nvPr>
            <p:ph idx="1"/>
          </p:nvPr>
        </p:nvSpPr>
        <p:spPr>
          <a:xfrm>
            <a:off x="304800" y="2846214"/>
            <a:ext cx="3714704" cy="1691745"/>
          </a:xfrm>
        </p:spPr>
        <p:txBody>
          <a:bodyPr rtlCol="0"/>
          <a:lstStyle/>
          <a:p>
            <a:pPr rtl="0">
              <a:spcAft>
                <a:spcPts val="2400"/>
              </a:spcAft>
            </a:pPr>
            <a:r>
              <a:rPr lang="pt-BR" dirty="0">
                <a:solidFill>
                  <a:srgbClr val="00FF00"/>
                </a:solidFill>
              </a:rPr>
              <a:t>INFORMAR</a:t>
            </a:r>
          </a:p>
          <a:p>
            <a:pPr lvl="1" rtl="0"/>
            <a:r>
              <a:rPr lang="pt-BR" dirty="0">
                <a:solidFill>
                  <a:schemeClr val="bg1"/>
                </a:solidFill>
              </a:rPr>
              <a:t>Tornar o consumidor/público consciente, criando imagens positivas daquilo que se oferece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idx="14"/>
          </p:nvPr>
        </p:nvSpPr>
        <p:spPr>
          <a:xfrm>
            <a:off x="3976607" y="2839722"/>
            <a:ext cx="4224528" cy="1414746"/>
          </a:xfrm>
        </p:spPr>
        <p:txBody>
          <a:bodyPr rtlCol="0"/>
          <a:lstStyle/>
          <a:p>
            <a:pPr rtl="0">
              <a:spcAft>
                <a:spcPts val="2400"/>
              </a:spcAft>
            </a:pPr>
            <a:r>
              <a:rPr lang="pt-BR" dirty="0">
                <a:solidFill>
                  <a:srgbClr val="00FF00"/>
                </a:solidFill>
              </a:rPr>
              <a:t>PERSUADIR</a:t>
            </a:r>
          </a:p>
          <a:p>
            <a:pPr lvl="1" rtl="0"/>
            <a:r>
              <a:rPr lang="pt-BR" dirty="0">
                <a:solidFill>
                  <a:schemeClr val="bg1"/>
                </a:solidFill>
              </a:rPr>
              <a:t>Influenciar o consumidor.</a:t>
            </a:r>
            <a:br>
              <a:rPr lang="pt-BR" dirty="0">
                <a:solidFill>
                  <a:schemeClr val="bg1"/>
                </a:solidFill>
              </a:rPr>
            </a:br>
            <a:r>
              <a:rPr lang="pt-BR" dirty="0">
                <a:solidFill>
                  <a:schemeClr val="bg1"/>
                </a:solidFill>
              </a:rPr>
              <a:t>Criar desejo de consumo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idx="15"/>
          </p:nvPr>
        </p:nvSpPr>
        <p:spPr>
          <a:xfrm>
            <a:off x="8158238" y="2789199"/>
            <a:ext cx="3773077" cy="1414746"/>
          </a:xfrm>
        </p:spPr>
        <p:txBody>
          <a:bodyPr rtlCol="0"/>
          <a:lstStyle/>
          <a:p>
            <a:pPr rtl="0">
              <a:spcAft>
                <a:spcPts val="2400"/>
              </a:spcAft>
            </a:pPr>
            <a:r>
              <a:rPr lang="pt-BR" dirty="0">
                <a:solidFill>
                  <a:srgbClr val="00FF00"/>
                </a:solidFill>
              </a:rPr>
              <a:t>LEMBRAR</a:t>
            </a:r>
          </a:p>
          <a:p>
            <a:pPr lvl="1" rtl="0"/>
            <a:r>
              <a:rPr lang="pt-BR" dirty="0">
                <a:solidFill>
                  <a:schemeClr val="bg1"/>
                </a:solidFill>
              </a:rPr>
              <a:t>Manter a marca/produto/ideia</a:t>
            </a:r>
            <a:br>
              <a:rPr lang="pt-BR" dirty="0">
                <a:solidFill>
                  <a:schemeClr val="bg1"/>
                </a:solidFill>
              </a:rPr>
            </a:br>
            <a:r>
              <a:rPr lang="pt-BR" dirty="0">
                <a:solidFill>
                  <a:schemeClr val="bg1"/>
                </a:solidFill>
              </a:rPr>
              <a:t>na mente do consumidor</a:t>
            </a:r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70512" y="545213"/>
            <a:ext cx="3191153" cy="978729"/>
          </a:xfrm>
        </p:spPr>
        <p:txBody>
          <a:bodyPr rtlCol="0"/>
          <a:lstStyle/>
          <a:p>
            <a:pPr algn="l" rtl="0"/>
            <a:r>
              <a:rPr lang="pt-BR" dirty="0"/>
              <a:t>FUNÇÕES DA PROPAGANDA</a:t>
            </a:r>
          </a:p>
        </p:txBody>
      </p:sp>
      <p:sp>
        <p:nvSpPr>
          <p:cNvPr id="9" name="Retângulo 8"/>
          <p:cNvSpPr/>
          <p:nvPr/>
        </p:nvSpPr>
        <p:spPr>
          <a:xfrm>
            <a:off x="4397231" y="3382066"/>
            <a:ext cx="338328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/>
          </a:p>
        </p:txBody>
      </p:sp>
      <p:sp>
        <p:nvSpPr>
          <p:cNvPr id="15" name="Retângulo 14"/>
          <p:cNvSpPr/>
          <p:nvPr/>
        </p:nvSpPr>
        <p:spPr>
          <a:xfrm>
            <a:off x="8353136" y="3382066"/>
            <a:ext cx="338328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470512" y="3395714"/>
            <a:ext cx="338328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xmlns="" id="{36716BA1-4F7F-4FCF-B858-E1A0A836D3E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  <p:sp>
        <p:nvSpPr>
          <p:cNvPr id="17" name="Espaço Reservado para Conteúdo 17">
            <a:extLst>
              <a:ext uri="{FF2B5EF4-FFF2-40B4-BE49-F238E27FC236}">
                <a16:creationId xmlns:a16="http://schemas.microsoft.com/office/drawing/2014/main" xmlns="" id="{95DACAD0-564F-4A97-9014-F1B8798E7C18}"/>
              </a:ext>
            </a:extLst>
          </p:cNvPr>
          <p:cNvSpPr txBox="1">
            <a:spLocks/>
          </p:cNvSpPr>
          <p:nvPr/>
        </p:nvSpPr>
        <p:spPr>
          <a:xfrm>
            <a:off x="4209461" y="5050062"/>
            <a:ext cx="3773077" cy="141474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b="1" kern="1200" dirty="0">
                <a:gradFill>
                  <a:gsLst>
                    <a:gs pos="15000">
                      <a:schemeClr val="tx2"/>
                    </a:gs>
                    <a:gs pos="47000">
                      <a:schemeClr val="tx2"/>
                    </a:gs>
                  </a:gsLst>
                  <a:lin ang="5400000" scaled="1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2400"/>
              </a:spcAft>
            </a:pPr>
            <a:r>
              <a:rPr lang="pt-BR" dirty="0">
                <a:solidFill>
                  <a:srgbClr val="00FF00"/>
                </a:solidFill>
              </a:rPr>
              <a:t>AGREGAR VALOR</a:t>
            </a:r>
          </a:p>
          <a:p>
            <a:pPr lvl="1"/>
            <a:r>
              <a:rPr lang="pt-BR" dirty="0">
                <a:solidFill>
                  <a:schemeClr val="bg1"/>
                </a:solidFill>
              </a:rPr>
              <a:t>Influenciar as percepções do consumidor/público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xmlns="" id="{AB6B3E25-19A2-4C0D-9EDA-ED19E25DF2A2}"/>
              </a:ext>
            </a:extLst>
          </p:cNvPr>
          <p:cNvSpPr/>
          <p:nvPr/>
        </p:nvSpPr>
        <p:spPr>
          <a:xfrm>
            <a:off x="4404359" y="5642929"/>
            <a:ext cx="3383280" cy="182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7168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932 1.48148E-6 L -4.58333E-6 1.48148E-6 " pathEditMode="relative" rAng="0" ptsTypes="AA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8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8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8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8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933 -4.44444E-6 L 3.95833E-6 -4.44444E-6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8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8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8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8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932 -4.44444E-6 L -2.5E-6 -4.44444E-6 " pathEditMode="relative" rAng="0" ptsTypes="AA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8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8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8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8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932 -4.07407E-6 L 0 -4.07407E-6 " pathEditMode="relative" rAng="0" ptsTypes="AA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1" grpId="0" uiExpand="1" build="p"/>
      <p:bldP spid="18" grpId="0" uiExpand="1" build="p"/>
      <p:bldP spid="9" grpId="0" animBg="1"/>
      <p:bldP spid="9" grpId="1" animBg="1"/>
      <p:bldP spid="15" grpId="0" animBg="1"/>
      <p:bldP spid="15" grpId="1" animBg="1"/>
      <p:bldP spid="13" grpId="0" animBg="1"/>
      <p:bldP spid="13" grpId="1" animBg="1"/>
      <p:bldP spid="17" grpId="0" uiExpand="1" build="p"/>
      <p:bldP spid="19" grpId="0" animBg="1"/>
      <p:bldP spid="1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302995" y="2390775"/>
            <a:ext cx="11660405" cy="1038225"/>
          </a:xfrm>
        </p:spPr>
        <p:txBody>
          <a:bodyPr rtlCol="0"/>
          <a:lstStyle/>
          <a:p>
            <a:r>
              <a:rPr lang="pt-BR" dirty="0"/>
              <a:t>O produto que oferecemos é bom? </a:t>
            </a:r>
            <a:endParaRPr lang="pt-BR" sz="3600" dirty="0">
              <a:solidFill>
                <a:schemeClr val="bg1"/>
              </a:solidFill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8789EF90-23F1-4792-BCD3-9389CC60E7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1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xmlns="" id="{04D539CB-39D0-4E6C-86FC-F3C73ADBC8A4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7" b="7807"/>
          <a:stretch>
            <a:fillRect/>
          </a:stretch>
        </p:blipFill>
        <p:spPr/>
      </p:pic>
      <p:sp>
        <p:nvSpPr>
          <p:cNvPr id="51" name="Retângulo 50"/>
          <p:cNvSpPr/>
          <p:nvPr/>
        </p:nvSpPr>
        <p:spPr>
          <a:xfrm>
            <a:off x="18712" y="0"/>
            <a:ext cx="10412974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53000"/>
                </a:schemeClr>
              </a:gs>
              <a:gs pos="97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0"/>
            <a:endParaRPr lang="pt-BR" dirty="0"/>
          </a:p>
        </p:txBody>
      </p:sp>
      <p:sp>
        <p:nvSpPr>
          <p:cNvPr id="16" name="Espaço Reservado para Texto 21">
            <a:extLst>
              <a:ext uri="{FF2B5EF4-FFF2-40B4-BE49-F238E27FC236}">
                <a16:creationId xmlns:a16="http://schemas.microsoft.com/office/drawing/2014/main" xmlns="" id="{6C047FC9-297D-4B26-B9FE-FC3D3AEABE74}"/>
              </a:ext>
            </a:extLst>
          </p:cNvPr>
          <p:cNvSpPr txBox="1">
            <a:spLocks/>
          </p:cNvSpPr>
          <p:nvPr/>
        </p:nvSpPr>
        <p:spPr>
          <a:xfrm>
            <a:off x="321440" y="2905291"/>
            <a:ext cx="6097556" cy="284847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b="0" kern="1200">
                <a:gradFill>
                  <a:gsLst>
                    <a:gs pos="15000">
                      <a:schemeClr val="tx1"/>
                    </a:gs>
                    <a:gs pos="47000">
                      <a:schemeClr val="tx1"/>
                    </a:gs>
                  </a:gsLst>
                  <a:lin ang="5400000" scaled="1"/>
                </a:gradFill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32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9900" dirty="0">
                <a:solidFill>
                  <a:schemeClr val="bg1"/>
                </a:solidFill>
              </a:rPr>
              <a:t>Jesus</a:t>
            </a:r>
          </a:p>
        </p:txBody>
      </p:sp>
    </p:spTree>
    <p:extLst>
      <p:ext uri="{BB962C8B-B14F-4D97-AF65-F5344CB8AC3E}">
        <p14:creationId xmlns:p14="http://schemas.microsoft.com/office/powerpoint/2010/main" val="248822630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ctrTitle"/>
          </p:nvPr>
        </p:nvSpPr>
        <p:spPr>
          <a:xfrm>
            <a:off x="633085" y="925020"/>
            <a:ext cx="9107555" cy="3748719"/>
          </a:xfrm>
        </p:spPr>
        <p:txBody>
          <a:bodyPr rtlCol="0"/>
          <a:lstStyle/>
          <a:p>
            <a:pPr algn="l"/>
            <a:r>
              <a:rPr lang="pt-BR" sz="6600" dirty="0"/>
              <a:t>Apelos de mensagem e endossamento na propaganda</a:t>
            </a:r>
            <a:br>
              <a:rPr lang="pt-BR" sz="6600" dirty="0"/>
            </a:br>
            <a:endParaRPr lang="pt-BR" sz="66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CDE25D11-A976-47FC-BD76-6045D5DAAB2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  <p:sp>
        <p:nvSpPr>
          <p:cNvPr id="7" name="Espaço Reservado para Texto 4">
            <a:extLst>
              <a:ext uri="{FF2B5EF4-FFF2-40B4-BE49-F238E27FC236}">
                <a16:creationId xmlns:a16="http://schemas.microsoft.com/office/drawing/2014/main" xmlns="" id="{04814473-0798-4707-B63E-638BCD2D2ECF}"/>
              </a:ext>
            </a:extLst>
          </p:cNvPr>
          <p:cNvSpPr txBox="1">
            <a:spLocks/>
          </p:cNvSpPr>
          <p:nvPr/>
        </p:nvSpPr>
        <p:spPr>
          <a:xfrm>
            <a:off x="1310185" y="4433060"/>
            <a:ext cx="9950902" cy="2048766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gradFill>
                  <a:gsLst>
                    <a:gs pos="15000">
                      <a:schemeClr val="tx1"/>
                    </a:gs>
                    <a:gs pos="47000">
                      <a:schemeClr val="tx1"/>
                    </a:gs>
                  </a:gsLst>
                  <a:lin ang="5400000" scaled="1"/>
                </a:gra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pt-BR" sz="4000" b="0" dirty="0">
                <a:solidFill>
                  <a:srgbClr val="FFC000"/>
                </a:solidFill>
              </a:rPr>
              <a:t>Como estamos representando ou endossando a nossa propaganda com relação à Doutrina Espírita?</a:t>
            </a:r>
          </a:p>
        </p:txBody>
      </p:sp>
    </p:spTree>
    <p:extLst>
      <p:ext uri="{BB962C8B-B14F-4D97-AF65-F5344CB8AC3E}">
        <p14:creationId xmlns:p14="http://schemas.microsoft.com/office/powerpoint/2010/main" val="349282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302995" y="2390775"/>
            <a:ext cx="11660405" cy="1038225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Credibilidade</a:t>
            </a:r>
            <a:r>
              <a:rPr lang="pt-BR" dirty="0"/>
              <a:t> e </a:t>
            </a:r>
            <a:r>
              <a:rPr lang="pt-BR" dirty="0">
                <a:solidFill>
                  <a:srgbClr val="FFC000"/>
                </a:solidFill>
              </a:rPr>
              <a:t>Experiência</a:t>
            </a:r>
            <a:endParaRPr lang="pt-BR" sz="3600" dirty="0">
              <a:solidFill>
                <a:srgbClr val="FFC000"/>
              </a:solidFill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8789EF90-23F1-4792-BCD3-9389CC60E7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58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424237" y="269684"/>
            <a:ext cx="8337626" cy="1038225"/>
          </a:xfrm>
        </p:spPr>
        <p:txBody>
          <a:bodyPr rtlCol="0"/>
          <a:lstStyle/>
          <a:p>
            <a:pPr algn="l"/>
            <a:r>
              <a:rPr lang="pt-BR" dirty="0">
                <a:solidFill>
                  <a:srgbClr val="FFC000"/>
                </a:solidFill>
              </a:rPr>
              <a:t>Atributos do Endossante</a:t>
            </a:r>
            <a:endParaRPr lang="pt-BR" sz="3600" dirty="0">
              <a:solidFill>
                <a:srgbClr val="FFC000"/>
              </a:solidFill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8789EF90-23F1-4792-BCD3-9389CC60E7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7D25AF4D-4D72-468C-940A-E6CBC34B6D83}"/>
              </a:ext>
            </a:extLst>
          </p:cNvPr>
          <p:cNvSpPr txBox="1">
            <a:spLocks/>
          </p:cNvSpPr>
          <p:nvPr/>
        </p:nvSpPr>
        <p:spPr>
          <a:xfrm>
            <a:off x="824558" y="3474958"/>
            <a:ext cx="9950902" cy="1038225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gradFill>
                  <a:gsLst>
                    <a:gs pos="15000">
                      <a:schemeClr val="tx1"/>
                    </a:gs>
                    <a:gs pos="47000">
                      <a:schemeClr val="tx1"/>
                    </a:gs>
                  </a:gsLst>
                  <a:lin ang="5400000" scaled="1"/>
                </a:gra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4000" dirty="0">
                <a:solidFill>
                  <a:schemeClr val="bg1"/>
                </a:solidFill>
              </a:rPr>
              <a:t>Credibilidade</a:t>
            </a:r>
            <a:r>
              <a:rPr lang="pt-BR" sz="4000" b="0" dirty="0">
                <a:solidFill>
                  <a:schemeClr val="bg1"/>
                </a:solidFill>
              </a:rPr>
              <a:t>: processo de internalização</a:t>
            </a:r>
          </a:p>
        </p:txBody>
      </p:sp>
      <p:sp>
        <p:nvSpPr>
          <p:cNvPr id="6" name="Espaço Reservado para Texto 4">
            <a:extLst>
              <a:ext uri="{FF2B5EF4-FFF2-40B4-BE49-F238E27FC236}">
                <a16:creationId xmlns:a16="http://schemas.microsoft.com/office/drawing/2014/main" xmlns="" id="{71540CCF-78D0-4276-9C0D-FB8947C3120B}"/>
              </a:ext>
            </a:extLst>
          </p:cNvPr>
          <p:cNvSpPr txBox="1">
            <a:spLocks/>
          </p:cNvSpPr>
          <p:nvPr/>
        </p:nvSpPr>
        <p:spPr>
          <a:xfrm>
            <a:off x="824558" y="2281979"/>
            <a:ext cx="9950902" cy="1038225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gradFill>
                  <a:gsLst>
                    <a:gs pos="15000">
                      <a:schemeClr val="tx1"/>
                    </a:gs>
                    <a:gs pos="47000">
                      <a:schemeClr val="tx1"/>
                    </a:gs>
                  </a:gsLst>
                  <a:lin ang="5400000" scaled="1"/>
                </a:gra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4000" dirty="0">
                <a:solidFill>
                  <a:schemeClr val="bg1"/>
                </a:solidFill>
              </a:rPr>
              <a:t>Atratividade</a:t>
            </a:r>
            <a:r>
              <a:rPr lang="pt-BR" sz="4000" b="0" dirty="0">
                <a:solidFill>
                  <a:schemeClr val="bg1"/>
                </a:solidFill>
              </a:rPr>
              <a:t>: Processo de identificação</a:t>
            </a:r>
          </a:p>
        </p:txBody>
      </p:sp>
    </p:spTree>
    <p:extLst>
      <p:ext uri="{BB962C8B-B14F-4D97-AF65-F5344CB8AC3E}">
        <p14:creationId xmlns:p14="http://schemas.microsoft.com/office/powerpoint/2010/main" val="326899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ço Reservado para Conteúdo 15"/>
          <p:cNvSpPr>
            <a:spLocks noGrp="1"/>
          </p:cNvSpPr>
          <p:nvPr>
            <p:ph idx="18"/>
          </p:nvPr>
        </p:nvSpPr>
        <p:spPr>
          <a:xfrm>
            <a:off x="964440" y="1037220"/>
            <a:ext cx="5125352" cy="840230"/>
          </a:xfrm>
        </p:spPr>
        <p:txBody>
          <a:bodyPr rtlCol="0"/>
          <a:lstStyle/>
          <a:p>
            <a:pPr rtl="0"/>
            <a:r>
              <a:rPr lang="pt-BR" dirty="0"/>
              <a:t>Atratividade</a:t>
            </a:r>
          </a:p>
        </p:txBody>
      </p:sp>
      <p:sp>
        <p:nvSpPr>
          <p:cNvPr id="21" name="Espaço Reservado para Texto 20"/>
          <p:cNvSpPr>
            <a:spLocks noGrp="1"/>
          </p:cNvSpPr>
          <p:nvPr>
            <p:ph type="body" sz="quarter" idx="19"/>
          </p:nvPr>
        </p:nvSpPr>
        <p:spPr>
          <a:xfrm>
            <a:off x="1158312" y="2064783"/>
            <a:ext cx="10114739" cy="2529923"/>
          </a:xfrm>
        </p:spPr>
        <p:txBody>
          <a:bodyPr rtlCol="0"/>
          <a:lstStyle/>
          <a:p>
            <a:pPr algn="l"/>
            <a:r>
              <a:rPr lang="pt-BR" sz="4400" dirty="0">
                <a:solidFill>
                  <a:schemeClr val="bg1"/>
                </a:solidFill>
              </a:rPr>
              <a:t>Atratividade não significa simplesmente atração física. Pode ser características como: habilidades intelectuais, personalidade, comportamento...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A1D4F84D-4C1B-499A-AF5B-6D2E4FEF9D2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30645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ço Reservado para Conteúdo 15"/>
          <p:cNvSpPr>
            <a:spLocks noGrp="1"/>
          </p:cNvSpPr>
          <p:nvPr>
            <p:ph idx="18"/>
          </p:nvPr>
        </p:nvSpPr>
        <p:spPr>
          <a:xfrm>
            <a:off x="964440" y="1037220"/>
            <a:ext cx="5125352" cy="1027563"/>
          </a:xfrm>
        </p:spPr>
        <p:txBody>
          <a:bodyPr rtlCol="0"/>
          <a:lstStyle/>
          <a:p>
            <a:pPr rtl="0"/>
            <a:r>
              <a:rPr lang="pt-BR" dirty="0"/>
              <a:t>Credibilidade</a:t>
            </a:r>
          </a:p>
        </p:txBody>
      </p:sp>
      <p:sp>
        <p:nvSpPr>
          <p:cNvPr id="21" name="Espaço Reservado para Texto 20"/>
          <p:cNvSpPr>
            <a:spLocks noGrp="1"/>
          </p:cNvSpPr>
          <p:nvPr>
            <p:ph type="body" sz="quarter" idx="19"/>
          </p:nvPr>
        </p:nvSpPr>
        <p:spPr>
          <a:xfrm>
            <a:off x="1158312" y="2064783"/>
            <a:ext cx="10849970" cy="3839000"/>
          </a:xfrm>
        </p:spPr>
        <p:txBody>
          <a:bodyPr rtlCol="0"/>
          <a:lstStyle/>
          <a:p>
            <a:pPr algn="l"/>
            <a:r>
              <a:rPr lang="pt-BR" dirty="0">
                <a:solidFill>
                  <a:schemeClr val="bg1"/>
                </a:solidFill>
              </a:rPr>
              <a:t>Credibilidade refere-se a acreditar ou </a:t>
            </a:r>
          </a:p>
          <a:p>
            <a:pPr algn="l"/>
            <a:r>
              <a:rPr lang="pt-BR" dirty="0">
                <a:solidFill>
                  <a:schemeClr val="bg1"/>
                </a:solidFill>
              </a:rPr>
              <a:t>confiar em alguém.</a:t>
            </a:r>
            <a:br>
              <a:rPr lang="pt-BR" dirty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  <a:p>
            <a:pPr algn="l"/>
            <a:r>
              <a:rPr lang="pt-BR" dirty="0">
                <a:solidFill>
                  <a:schemeClr val="bg1"/>
                </a:solidFill>
              </a:rPr>
              <a:t>Quando uma fonte de informação, como um endossante, é tida como confiável, as atitudes do público são modificadas através de um processo psicológico chamado internalização.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542A8DF7-ED73-4C73-9260-EB6DCF21DD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582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exto 21"/>
          <p:cNvSpPr>
            <a:spLocks noGrp="1"/>
          </p:cNvSpPr>
          <p:nvPr>
            <p:ph type="body" sz="quarter" idx="19"/>
          </p:nvPr>
        </p:nvSpPr>
        <p:spPr>
          <a:xfrm>
            <a:off x="1041284" y="1801885"/>
            <a:ext cx="9587553" cy="2308324"/>
          </a:xfrm>
        </p:spPr>
        <p:txBody>
          <a:bodyPr rtlCol="0"/>
          <a:lstStyle/>
          <a:p>
            <a:pPr algn="l"/>
            <a:r>
              <a:rPr lang="pt-BR" sz="4000" b="1" i="1" dirty="0">
                <a:solidFill>
                  <a:srgbClr val="FFC000"/>
                </a:solidFill>
              </a:rPr>
              <a:t>Expertise</a:t>
            </a:r>
            <a:r>
              <a:rPr lang="pt-BR" sz="4000" dirty="0">
                <a:solidFill>
                  <a:srgbClr val="FFC000"/>
                </a:solidFill>
              </a:rPr>
              <a:t>: </a:t>
            </a:r>
            <a:r>
              <a:rPr lang="pt-BR" sz="4000" dirty="0">
                <a:solidFill>
                  <a:schemeClr val="bg1"/>
                </a:solidFill>
              </a:rPr>
              <a:t>refere-se ao conhecimento, à experiência ou às habilidades que possuímos como endossante. Como o público vê o endossante.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946E054D-5496-4B2B-B5A8-CFD8E6136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6B06BF8F-0B18-43D1-9FA3-A28670DC2724}"/>
              </a:ext>
            </a:extLst>
          </p:cNvPr>
          <p:cNvSpPr txBox="1"/>
          <p:nvPr/>
        </p:nvSpPr>
        <p:spPr>
          <a:xfrm>
            <a:off x="948519" y="4490113"/>
            <a:ext cx="106520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rgbClr val="FFC000"/>
                </a:solidFill>
              </a:rPr>
              <a:t>Confiabilidade: </a:t>
            </a:r>
            <a:r>
              <a:rPr lang="pt-BR" sz="4000" dirty="0">
                <a:solidFill>
                  <a:schemeClr val="bg1"/>
                </a:solidFill>
                <a:latin typeface="+mj-lt"/>
              </a:rPr>
              <a:t>refere-se à honestidade, integridade e fidedignidade das informações. </a:t>
            </a:r>
          </a:p>
          <a:p>
            <a:endParaRPr lang="pt-BR" sz="4000" dirty="0"/>
          </a:p>
        </p:txBody>
      </p:sp>
      <p:sp>
        <p:nvSpPr>
          <p:cNvPr id="5" name="Título 8">
            <a:extLst>
              <a:ext uri="{FF2B5EF4-FFF2-40B4-BE49-F238E27FC236}">
                <a16:creationId xmlns:a16="http://schemas.microsoft.com/office/drawing/2014/main" xmlns="" id="{594E745A-44B6-4342-A2AF-FC85D5F449B8}"/>
              </a:ext>
            </a:extLst>
          </p:cNvPr>
          <p:cNvSpPr txBox="1">
            <a:spLocks/>
          </p:cNvSpPr>
          <p:nvPr/>
        </p:nvSpPr>
        <p:spPr>
          <a:xfrm>
            <a:off x="1041284" y="763660"/>
            <a:ext cx="8208733" cy="1038225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0" i="0" kern="1200" spc="300" dirty="0">
                <a:gradFill>
                  <a:gsLst>
                    <a:gs pos="15000">
                      <a:schemeClr val="tx1"/>
                    </a:gs>
                    <a:gs pos="47000">
                      <a:schemeClr val="tx1"/>
                    </a:gs>
                  </a:gsLst>
                  <a:lin ang="5400000" scaled="1"/>
                </a:gradFill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defRPr>
            </a:lvl1pPr>
          </a:lstStyle>
          <a:p>
            <a:r>
              <a:rPr lang="pt-BR" dirty="0">
                <a:solidFill>
                  <a:srgbClr val="FFC000"/>
                </a:solidFill>
              </a:rPr>
              <a:t>Características do endossante</a:t>
            </a:r>
          </a:p>
        </p:txBody>
      </p:sp>
    </p:spTree>
    <p:extLst>
      <p:ext uri="{BB962C8B-B14F-4D97-AF65-F5344CB8AC3E}">
        <p14:creationId xmlns:p14="http://schemas.microsoft.com/office/powerpoint/2010/main" val="120929164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13"/>
          <p:cNvSpPr>
            <a:spLocks noGrp="1"/>
          </p:cNvSpPr>
          <p:nvPr>
            <p:ph type="body" sz="quarter" idx="19"/>
          </p:nvPr>
        </p:nvSpPr>
        <p:spPr>
          <a:xfrm>
            <a:off x="488230" y="648702"/>
            <a:ext cx="6676845" cy="5743111"/>
          </a:xfrm>
        </p:spPr>
        <p:txBody>
          <a:bodyPr rtlCol="0"/>
          <a:lstStyle/>
          <a:p>
            <a:r>
              <a:rPr lang="pt-BR" sz="3400" dirty="0">
                <a:solidFill>
                  <a:schemeClr val="bg1"/>
                </a:solidFill>
              </a:rPr>
              <a:t>A partir do momento em que uma instituição espírita, independentemente de seu porte e esfera de atuação, passe a se comunicar com o público, seja interno ou externo, com relação ao movimento espírita, ela passa também a assumir a responsabilidade pelo conteúdo da mensagem e, automaticamente, por toda ordem de consequências que esse ato pode gerar.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C058AA26-47EC-4D72-AC58-D7211219F0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324" b="7576"/>
          <a:stretch/>
        </p:blipFill>
        <p:spPr>
          <a:xfrm rot="5400000">
            <a:off x="6846340" y="1417811"/>
            <a:ext cx="5743111" cy="420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721801"/>
      </p:ext>
    </p:extLst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ço Reservado para Conteúdo 15"/>
          <p:cNvSpPr>
            <a:spLocks noGrp="1"/>
          </p:cNvSpPr>
          <p:nvPr>
            <p:ph idx="18"/>
          </p:nvPr>
        </p:nvSpPr>
        <p:spPr>
          <a:xfrm>
            <a:off x="2511187" y="984438"/>
            <a:ext cx="7169626" cy="2464264"/>
          </a:xfrm>
        </p:spPr>
        <p:txBody>
          <a:bodyPr rtlCol="0"/>
          <a:lstStyle/>
          <a:p>
            <a:r>
              <a:rPr lang="pt-BR" dirty="0"/>
              <a:t>Comprometimento </a:t>
            </a:r>
            <a:r>
              <a:rPr lang="pt-BR" dirty="0">
                <a:solidFill>
                  <a:schemeClr val="bg1"/>
                </a:solidFill>
              </a:rPr>
              <a:t>X</a:t>
            </a:r>
            <a:r>
              <a:rPr lang="pt-BR" dirty="0"/>
              <a:t> </a:t>
            </a:r>
          </a:p>
          <a:p>
            <a:r>
              <a:rPr lang="pt-BR" dirty="0"/>
              <a:t>Envolvimento</a:t>
            </a:r>
          </a:p>
        </p:txBody>
      </p:sp>
      <p:sp>
        <p:nvSpPr>
          <p:cNvPr id="21" name="Espaço Reservado para Texto 20"/>
          <p:cNvSpPr>
            <a:spLocks noGrp="1"/>
          </p:cNvSpPr>
          <p:nvPr>
            <p:ph type="body" sz="quarter" idx="19"/>
          </p:nvPr>
        </p:nvSpPr>
        <p:spPr>
          <a:xfrm>
            <a:off x="917794" y="3817114"/>
            <a:ext cx="10095949" cy="1588127"/>
          </a:xfrm>
        </p:spPr>
        <p:txBody>
          <a:bodyPr rtlCol="0"/>
          <a:lstStyle/>
          <a:p>
            <a:r>
              <a:rPr lang="pt-BR" dirty="0">
                <a:solidFill>
                  <a:schemeClr val="bg1"/>
                </a:solidFill>
              </a:rPr>
              <a:t>Que </a:t>
            </a:r>
            <a:r>
              <a:rPr lang="pt-BR" b="1" dirty="0">
                <a:solidFill>
                  <a:srgbClr val="FFC000"/>
                </a:solidFill>
              </a:rPr>
              <a:t>sinergia</a:t>
            </a:r>
            <a:r>
              <a:rPr lang="pt-BR" dirty="0">
                <a:solidFill>
                  <a:schemeClr val="bg1"/>
                </a:solidFill>
              </a:rPr>
              <a:t> a instituição deve criar internamente para direcionar as pessoas aos reais objetivos das suas tarefas, ou seja, para o seu norte cultural.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542A8DF7-ED73-4C73-9260-EB6DCF21DD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68696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/>
          <p:cNvSpPr>
            <a:spLocks noGrp="1"/>
          </p:cNvSpPr>
          <p:nvPr>
            <p:ph type="body" sz="quarter" idx="19"/>
          </p:nvPr>
        </p:nvSpPr>
        <p:spPr>
          <a:xfrm>
            <a:off x="3200400" y="2385637"/>
            <a:ext cx="5791200" cy="2086725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Há duas maneiras das pessoas responderem aos estímulos recebidos: Relacionamento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342F29BE-5FD7-4FE8-AAC5-5F1C64FC496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1821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EAF3B45-C019-4609-974B-A1F8C5CF84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0196" y="2035249"/>
            <a:ext cx="9648967" cy="3967240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FFC000"/>
                </a:solidFill>
              </a:rPr>
              <a:t>Na primeira forma de relacionamento: </a:t>
            </a:r>
            <a:br>
              <a:rPr lang="pt-BR" dirty="0">
                <a:solidFill>
                  <a:srgbClr val="FFC000"/>
                </a:solidFill>
              </a:rPr>
            </a:br>
            <a:r>
              <a:rPr lang="pt-BR" dirty="0">
                <a:solidFill>
                  <a:schemeClr val="bg1"/>
                </a:solidFill>
              </a:rPr>
              <a:t>a pessoa concorda externamente, ou seja, mecanicamente, </a:t>
            </a:r>
            <a:r>
              <a:rPr lang="pt-BR" i="1" dirty="0">
                <a:solidFill>
                  <a:schemeClr val="bg1"/>
                </a:solidFill>
              </a:rPr>
              <a:t>tudo bem</a:t>
            </a:r>
            <a:r>
              <a:rPr lang="pt-BR" dirty="0">
                <a:solidFill>
                  <a:schemeClr val="bg1"/>
                </a:solidFill>
              </a:rPr>
              <a:t>, </a:t>
            </a:r>
            <a:r>
              <a:rPr lang="pt-BR" i="1" dirty="0">
                <a:solidFill>
                  <a:schemeClr val="bg1"/>
                </a:solidFill>
              </a:rPr>
              <a:t>sim senhor</a:t>
            </a:r>
            <a:r>
              <a:rPr lang="pt-BR" dirty="0">
                <a:solidFill>
                  <a:schemeClr val="bg1"/>
                </a:solidFill>
              </a:rPr>
              <a:t>. Entretanto, internamente, não aceita aquela ideia. Concorda porque é de seu interesse, é superficial, por medo ou conveniência. </a:t>
            </a:r>
          </a:p>
          <a:p>
            <a:pPr algn="l"/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25F941AE-B715-4D28-AE00-9CFB4579135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4446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EAF3B45-C019-4609-974B-A1F8C5CF84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0196" y="1593590"/>
            <a:ext cx="9648967" cy="4850559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FFC000"/>
                </a:solidFill>
              </a:rPr>
              <a:t>Na segunda forma de relacionamento</a:t>
            </a:r>
            <a:r>
              <a:rPr lang="pt-BR" i="1" dirty="0">
                <a:solidFill>
                  <a:srgbClr val="FFC000"/>
                </a:solidFill>
              </a:rPr>
              <a:t>:</a:t>
            </a:r>
            <a:r>
              <a:rPr lang="pt-BR" dirty="0">
                <a:solidFill>
                  <a:schemeClr val="bg1"/>
                </a:solidFill>
              </a:rPr>
              <a:t> </a:t>
            </a:r>
            <a:br>
              <a:rPr lang="pt-BR" dirty="0">
                <a:solidFill>
                  <a:schemeClr val="bg1"/>
                </a:solidFill>
              </a:rPr>
            </a:br>
            <a:r>
              <a:rPr lang="pt-BR" dirty="0">
                <a:solidFill>
                  <a:schemeClr val="bg1"/>
                </a:solidFill>
              </a:rPr>
              <a:t>a pessoa concorda internamente, aceita, entra de corpo de alma para o desenvolvimento do que tem que ser feito.</a:t>
            </a:r>
          </a:p>
          <a:p>
            <a:pPr algn="l"/>
            <a:r>
              <a:rPr lang="pt-BR" dirty="0">
                <a:solidFill>
                  <a:schemeClr val="bg1"/>
                </a:solidFill>
              </a:rPr>
              <a:t>Identifica-se com o estímulo recebido, existe uma predisposição psicológica de fazer bem feito, com qualidade, com responsabilidade.</a:t>
            </a:r>
          </a:p>
          <a:p>
            <a:pPr algn="l"/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25F941AE-B715-4D28-AE00-9CFB4579135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410" y="269684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9418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Agrupar 13">
            <a:extLst>
              <a:ext uri="{FF2B5EF4-FFF2-40B4-BE49-F238E27FC236}">
                <a16:creationId xmlns:a16="http://schemas.microsoft.com/office/drawing/2014/main" xmlns="" id="{4885F2EA-4DC6-49C0-BB72-792DC8F5C1B3}"/>
              </a:ext>
            </a:extLst>
          </p:cNvPr>
          <p:cNvGrpSpPr/>
          <p:nvPr/>
        </p:nvGrpSpPr>
        <p:grpSpPr>
          <a:xfrm>
            <a:off x="901148" y="2358887"/>
            <a:ext cx="1815548" cy="1510748"/>
            <a:chOff x="901148" y="2358887"/>
            <a:chExt cx="1815548" cy="1510748"/>
          </a:xfrm>
        </p:grpSpPr>
        <p:sp>
          <p:nvSpPr>
            <p:cNvPr id="8" name="Retângulo 7">
              <a:extLst>
                <a:ext uri="{FF2B5EF4-FFF2-40B4-BE49-F238E27FC236}">
                  <a16:creationId xmlns:a16="http://schemas.microsoft.com/office/drawing/2014/main" xmlns="" id="{227AABC9-3407-4A6C-89E6-324A239C1F8A}"/>
                </a:ext>
              </a:extLst>
            </p:cNvPr>
            <p:cNvSpPr/>
            <p:nvPr/>
          </p:nvSpPr>
          <p:spPr>
            <a:xfrm>
              <a:off x="901148" y="2358887"/>
              <a:ext cx="1815548" cy="1510748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" name="CaixaDeTexto 8">
              <a:extLst>
                <a:ext uri="{FF2B5EF4-FFF2-40B4-BE49-F238E27FC236}">
                  <a16:creationId xmlns:a16="http://schemas.microsoft.com/office/drawing/2014/main" xmlns="" id="{4E4D5075-0A4E-4A35-9EF1-EE7E8BBB9E0B}"/>
                </a:ext>
              </a:extLst>
            </p:cNvPr>
            <p:cNvSpPr txBox="1"/>
            <p:nvPr/>
          </p:nvSpPr>
          <p:spPr>
            <a:xfrm>
              <a:off x="1570384" y="2514096"/>
              <a:ext cx="82826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7200" b="1" dirty="0"/>
                <a:t>-</a:t>
              </a:r>
            </a:p>
          </p:txBody>
        </p:sp>
      </p:grpSp>
      <p:grpSp>
        <p:nvGrpSpPr>
          <p:cNvPr id="15" name="Agrupar 14">
            <a:extLst>
              <a:ext uri="{FF2B5EF4-FFF2-40B4-BE49-F238E27FC236}">
                <a16:creationId xmlns:a16="http://schemas.microsoft.com/office/drawing/2014/main" xmlns="" id="{6A4167BC-AC2C-4A43-A57D-99B59FDBC8B4}"/>
              </a:ext>
            </a:extLst>
          </p:cNvPr>
          <p:cNvGrpSpPr/>
          <p:nvPr/>
        </p:nvGrpSpPr>
        <p:grpSpPr>
          <a:xfrm>
            <a:off x="8335617" y="2358887"/>
            <a:ext cx="1815548" cy="1510748"/>
            <a:chOff x="8335617" y="2358887"/>
            <a:chExt cx="1815548" cy="1510748"/>
          </a:xfrm>
        </p:grpSpPr>
        <p:sp>
          <p:nvSpPr>
            <p:cNvPr id="10" name="Retângulo 9">
              <a:extLst>
                <a:ext uri="{FF2B5EF4-FFF2-40B4-BE49-F238E27FC236}">
                  <a16:creationId xmlns:a16="http://schemas.microsoft.com/office/drawing/2014/main" xmlns="" id="{54C0179B-2004-4D40-8491-8FDD84C91310}"/>
                </a:ext>
              </a:extLst>
            </p:cNvPr>
            <p:cNvSpPr/>
            <p:nvPr/>
          </p:nvSpPr>
          <p:spPr>
            <a:xfrm>
              <a:off x="8335617" y="2358887"/>
              <a:ext cx="1815548" cy="1510748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CaixaDeTexto 10">
              <a:extLst>
                <a:ext uri="{FF2B5EF4-FFF2-40B4-BE49-F238E27FC236}">
                  <a16:creationId xmlns:a16="http://schemas.microsoft.com/office/drawing/2014/main" xmlns="" id="{FA68CF84-E31E-43DA-8417-F80F039038A4}"/>
                </a:ext>
              </a:extLst>
            </p:cNvPr>
            <p:cNvSpPr txBox="1"/>
            <p:nvPr/>
          </p:nvSpPr>
          <p:spPr>
            <a:xfrm>
              <a:off x="8912089" y="2514096"/>
              <a:ext cx="82826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7200" b="1" dirty="0"/>
                <a:t>+</a:t>
              </a:r>
            </a:p>
          </p:txBody>
        </p:sp>
      </p:grpSp>
      <p:grpSp>
        <p:nvGrpSpPr>
          <p:cNvPr id="16" name="Agrupar 15">
            <a:extLst>
              <a:ext uri="{FF2B5EF4-FFF2-40B4-BE49-F238E27FC236}">
                <a16:creationId xmlns:a16="http://schemas.microsoft.com/office/drawing/2014/main" xmlns="" id="{5602DE20-EC3B-4118-8D99-4F50B395C949}"/>
              </a:ext>
            </a:extLst>
          </p:cNvPr>
          <p:cNvGrpSpPr/>
          <p:nvPr/>
        </p:nvGrpSpPr>
        <p:grpSpPr>
          <a:xfrm>
            <a:off x="4671391" y="1417983"/>
            <a:ext cx="1815548" cy="2451652"/>
            <a:chOff x="4671391" y="1417983"/>
            <a:chExt cx="1815548" cy="2451652"/>
          </a:xfrm>
        </p:grpSpPr>
        <p:sp>
          <p:nvSpPr>
            <p:cNvPr id="12" name="Retângulo 11">
              <a:extLst>
                <a:ext uri="{FF2B5EF4-FFF2-40B4-BE49-F238E27FC236}">
                  <a16:creationId xmlns:a16="http://schemas.microsoft.com/office/drawing/2014/main" xmlns="" id="{2A65EC87-4FEF-41D5-AAAB-25AE09471A59}"/>
                </a:ext>
              </a:extLst>
            </p:cNvPr>
            <p:cNvSpPr/>
            <p:nvPr/>
          </p:nvSpPr>
          <p:spPr>
            <a:xfrm>
              <a:off x="4671391" y="1417983"/>
              <a:ext cx="1815548" cy="2451652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CaixaDeTexto 12">
              <a:extLst>
                <a:ext uri="{FF2B5EF4-FFF2-40B4-BE49-F238E27FC236}">
                  <a16:creationId xmlns:a16="http://schemas.microsoft.com/office/drawing/2014/main" xmlns="" id="{487CA35E-15EF-432F-AE15-26E7EEBAC990}"/>
                </a:ext>
              </a:extLst>
            </p:cNvPr>
            <p:cNvSpPr txBox="1"/>
            <p:nvPr/>
          </p:nvSpPr>
          <p:spPr>
            <a:xfrm>
              <a:off x="4997726" y="1423387"/>
              <a:ext cx="1162877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7200" b="1" dirty="0"/>
                <a:t>-</a:t>
              </a:r>
            </a:p>
            <a:p>
              <a:pPr algn="ctr"/>
              <a:r>
                <a:rPr lang="pt-BR" sz="7200" b="1" dirty="0"/>
                <a:t>+</a:t>
              </a:r>
            </a:p>
          </p:txBody>
        </p:sp>
      </p:grpSp>
      <p:sp>
        <p:nvSpPr>
          <p:cNvPr id="17" name="Retângulo 16">
            <a:extLst>
              <a:ext uri="{FF2B5EF4-FFF2-40B4-BE49-F238E27FC236}">
                <a16:creationId xmlns:a16="http://schemas.microsoft.com/office/drawing/2014/main" xmlns="" id="{FF75A131-92AC-4F57-BD92-F89A47FE86D2}"/>
              </a:ext>
            </a:extLst>
          </p:cNvPr>
          <p:cNvSpPr/>
          <p:nvPr/>
        </p:nvSpPr>
        <p:spPr>
          <a:xfrm>
            <a:off x="536713" y="3962400"/>
            <a:ext cx="11118574" cy="2358887"/>
          </a:xfrm>
          <a:prstGeom prst="rect">
            <a:avLst/>
          </a:prstGeom>
          <a:solidFill>
            <a:srgbClr val="0C4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4B3A6880-EA1B-4894-B333-97D1A22AC463}"/>
              </a:ext>
            </a:extLst>
          </p:cNvPr>
          <p:cNvSpPr txBox="1"/>
          <p:nvPr/>
        </p:nvSpPr>
        <p:spPr>
          <a:xfrm>
            <a:off x="8348869" y="4346710"/>
            <a:ext cx="3006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PESSOAS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COMPROMETIDAS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CCFCD9F7-2455-45B7-A272-4FA0E334EC10}"/>
              </a:ext>
            </a:extLst>
          </p:cNvPr>
          <p:cNvSpPr txBox="1"/>
          <p:nvPr/>
        </p:nvSpPr>
        <p:spPr>
          <a:xfrm>
            <a:off x="583096" y="4346712"/>
            <a:ext cx="2637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PESSOAS QUASE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ENVOLVIDAS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5237A096-D38C-4A12-8655-5BD779FA8122}"/>
              </a:ext>
            </a:extLst>
          </p:cNvPr>
          <p:cNvSpPr txBox="1"/>
          <p:nvPr/>
        </p:nvSpPr>
        <p:spPr>
          <a:xfrm>
            <a:off x="4671391" y="4346711"/>
            <a:ext cx="22263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PREDOMÍNIO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DE PESSOAS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OSCILANTES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AADFC741-9513-4EDE-B103-DEFB61231FF0}"/>
              </a:ext>
            </a:extLst>
          </p:cNvPr>
          <p:cNvSpPr/>
          <p:nvPr/>
        </p:nvSpPr>
        <p:spPr>
          <a:xfrm>
            <a:off x="536713" y="3869635"/>
            <a:ext cx="11118574" cy="927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95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Agrupar 34">
            <a:extLst>
              <a:ext uri="{FF2B5EF4-FFF2-40B4-BE49-F238E27FC236}">
                <a16:creationId xmlns:a16="http://schemas.microsoft.com/office/drawing/2014/main" xmlns="" id="{23639177-6C0B-4A83-BDA5-F44C6313131B}"/>
              </a:ext>
            </a:extLst>
          </p:cNvPr>
          <p:cNvGrpSpPr/>
          <p:nvPr/>
        </p:nvGrpSpPr>
        <p:grpSpPr>
          <a:xfrm>
            <a:off x="4896867" y="1185950"/>
            <a:ext cx="2415654" cy="2415654"/>
            <a:chOff x="4664851" y="1185950"/>
            <a:chExt cx="2415654" cy="2415654"/>
          </a:xfrm>
        </p:grpSpPr>
        <p:sp>
          <p:nvSpPr>
            <p:cNvPr id="18" name="Elipse 17">
              <a:extLst>
                <a:ext uri="{FF2B5EF4-FFF2-40B4-BE49-F238E27FC236}">
                  <a16:creationId xmlns:a16="http://schemas.microsoft.com/office/drawing/2014/main" xmlns="" id="{41ED8E14-5B31-497B-A662-246C83A73E7D}"/>
                </a:ext>
              </a:extLst>
            </p:cNvPr>
            <p:cNvSpPr/>
            <p:nvPr/>
          </p:nvSpPr>
          <p:spPr>
            <a:xfrm>
              <a:off x="4664851" y="1185950"/>
              <a:ext cx="2415654" cy="241565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4" name="CaixaDeTexto 23">
              <a:extLst>
                <a:ext uri="{FF2B5EF4-FFF2-40B4-BE49-F238E27FC236}">
                  <a16:creationId xmlns:a16="http://schemas.microsoft.com/office/drawing/2014/main" xmlns="" id="{11243F17-EA2D-4672-81DF-EB97D1B36365}"/>
                </a:ext>
              </a:extLst>
            </p:cNvPr>
            <p:cNvSpPr txBox="1"/>
            <p:nvPr/>
          </p:nvSpPr>
          <p:spPr>
            <a:xfrm>
              <a:off x="4664851" y="1632480"/>
              <a:ext cx="241565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2400" b="1" dirty="0"/>
                <a:t>IDEIA</a:t>
              </a:r>
            </a:p>
            <a:p>
              <a:pPr algn="ctr"/>
              <a:r>
                <a:rPr lang="pt-BR" sz="2400" b="1" dirty="0"/>
                <a:t>COMUM</a:t>
              </a:r>
            </a:p>
            <a:p>
              <a:pPr algn="ctr"/>
              <a:r>
                <a:rPr lang="pt-BR" sz="2400" b="1" dirty="0"/>
                <a:t>“CONSENSO”</a:t>
              </a:r>
            </a:p>
          </p:txBody>
        </p:sp>
      </p:grpSp>
      <p:grpSp>
        <p:nvGrpSpPr>
          <p:cNvPr id="36" name="Agrupar 35">
            <a:extLst>
              <a:ext uri="{FF2B5EF4-FFF2-40B4-BE49-F238E27FC236}">
                <a16:creationId xmlns:a16="http://schemas.microsoft.com/office/drawing/2014/main" xmlns="" id="{1F162E8F-D9DC-4D7F-9E43-FE8688857A1D}"/>
              </a:ext>
            </a:extLst>
          </p:cNvPr>
          <p:cNvGrpSpPr/>
          <p:nvPr/>
        </p:nvGrpSpPr>
        <p:grpSpPr>
          <a:xfrm>
            <a:off x="948054" y="429140"/>
            <a:ext cx="10759924" cy="6120160"/>
            <a:chOff x="716038" y="429140"/>
            <a:chExt cx="10759924" cy="6120160"/>
          </a:xfrm>
        </p:grpSpPr>
        <p:sp>
          <p:nvSpPr>
            <p:cNvPr id="7" name="CaixaDeTexto 6">
              <a:extLst>
                <a:ext uri="{FF2B5EF4-FFF2-40B4-BE49-F238E27FC236}">
                  <a16:creationId xmlns:a16="http://schemas.microsoft.com/office/drawing/2014/main" xmlns="" id="{4B3A6880-EA1B-4894-B333-97D1A22AC463}"/>
                </a:ext>
              </a:extLst>
            </p:cNvPr>
            <p:cNvSpPr txBox="1"/>
            <p:nvPr/>
          </p:nvSpPr>
          <p:spPr>
            <a:xfrm>
              <a:off x="6919909" y="5546959"/>
              <a:ext cx="30060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b="1" dirty="0">
                  <a:solidFill>
                    <a:schemeClr val="bg1"/>
                  </a:solidFill>
                </a:rPr>
                <a:t>O NEGATIVO</a:t>
              </a:r>
            </a:p>
          </p:txBody>
        </p:sp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xmlns="" id="{5237A096-D38C-4A12-8655-5BD779FA8122}"/>
                </a:ext>
              </a:extLst>
            </p:cNvPr>
            <p:cNvSpPr txBox="1"/>
            <p:nvPr/>
          </p:nvSpPr>
          <p:spPr>
            <a:xfrm>
              <a:off x="716038" y="2408984"/>
              <a:ext cx="25594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b="1" dirty="0">
                  <a:solidFill>
                    <a:schemeClr val="bg1"/>
                  </a:solidFill>
                </a:rPr>
                <a:t>O OSCILANTE</a:t>
              </a:r>
            </a:p>
          </p:txBody>
        </p:sp>
        <p:grpSp>
          <p:nvGrpSpPr>
            <p:cNvPr id="32" name="Agrupar 31">
              <a:extLst>
                <a:ext uri="{FF2B5EF4-FFF2-40B4-BE49-F238E27FC236}">
                  <a16:creationId xmlns:a16="http://schemas.microsoft.com/office/drawing/2014/main" xmlns="" id="{9A8E9416-DE5C-4A40-AE28-AF704BABD783}"/>
                </a:ext>
              </a:extLst>
            </p:cNvPr>
            <p:cNvGrpSpPr/>
            <p:nvPr/>
          </p:nvGrpSpPr>
          <p:grpSpPr>
            <a:xfrm>
              <a:off x="961697" y="429140"/>
              <a:ext cx="1852684" cy="1852684"/>
              <a:chOff x="961697" y="429140"/>
              <a:chExt cx="1852684" cy="1852684"/>
            </a:xfrm>
          </p:grpSpPr>
          <p:sp>
            <p:nvSpPr>
              <p:cNvPr id="3" name="Elipse 2">
                <a:extLst>
                  <a:ext uri="{FF2B5EF4-FFF2-40B4-BE49-F238E27FC236}">
                    <a16:creationId xmlns:a16="http://schemas.microsoft.com/office/drawing/2014/main" xmlns="" id="{FCF7978F-90DB-4628-AE03-D6BBBDB09A1A}"/>
                  </a:ext>
                </a:extLst>
              </p:cNvPr>
              <p:cNvSpPr/>
              <p:nvPr/>
            </p:nvSpPr>
            <p:spPr>
              <a:xfrm>
                <a:off x="961697" y="429140"/>
                <a:ext cx="1852684" cy="1852684"/>
              </a:xfrm>
              <a:prstGeom prst="ellipse">
                <a:avLst/>
              </a:prstGeom>
              <a:solidFill>
                <a:srgbClr val="00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5" name="CaixaDeTexto 4">
                <a:extLst>
                  <a:ext uri="{FF2B5EF4-FFF2-40B4-BE49-F238E27FC236}">
                    <a16:creationId xmlns:a16="http://schemas.microsoft.com/office/drawing/2014/main" xmlns="" id="{CCFCD9F7-2455-45B7-A272-4FA0E334EC10}"/>
                  </a:ext>
                </a:extLst>
              </p:cNvPr>
              <p:cNvSpPr txBox="1"/>
              <p:nvPr/>
            </p:nvSpPr>
            <p:spPr>
              <a:xfrm>
                <a:off x="1556636" y="478319"/>
                <a:ext cx="662805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5400" b="1" dirty="0">
                    <a:solidFill>
                      <a:schemeClr val="bg1"/>
                    </a:solidFill>
                  </a:rPr>
                  <a:t>+-</a:t>
                </a:r>
              </a:p>
            </p:txBody>
          </p:sp>
        </p:grpSp>
        <p:grpSp>
          <p:nvGrpSpPr>
            <p:cNvPr id="33" name="Agrupar 32">
              <a:extLst>
                <a:ext uri="{FF2B5EF4-FFF2-40B4-BE49-F238E27FC236}">
                  <a16:creationId xmlns:a16="http://schemas.microsoft.com/office/drawing/2014/main" xmlns="" id="{EC8A71C9-901D-4703-9101-FAFAD025F0ED}"/>
                </a:ext>
              </a:extLst>
            </p:cNvPr>
            <p:cNvGrpSpPr/>
            <p:nvPr/>
          </p:nvGrpSpPr>
          <p:grpSpPr>
            <a:xfrm>
              <a:off x="8709550" y="429140"/>
              <a:ext cx="1852684" cy="1852684"/>
              <a:chOff x="8709550" y="429140"/>
              <a:chExt cx="1852684" cy="1852684"/>
            </a:xfrm>
          </p:grpSpPr>
          <p:sp>
            <p:nvSpPr>
              <p:cNvPr id="19" name="Elipse 18">
                <a:extLst>
                  <a:ext uri="{FF2B5EF4-FFF2-40B4-BE49-F238E27FC236}">
                    <a16:creationId xmlns:a16="http://schemas.microsoft.com/office/drawing/2014/main" xmlns="" id="{EA57F348-62A8-4DEC-AFDB-C2568FD171DE}"/>
                  </a:ext>
                </a:extLst>
              </p:cNvPr>
              <p:cNvSpPr/>
              <p:nvPr/>
            </p:nvSpPr>
            <p:spPr>
              <a:xfrm>
                <a:off x="8709550" y="429140"/>
                <a:ext cx="1852684" cy="1852684"/>
              </a:xfrm>
              <a:prstGeom prst="ellipse">
                <a:avLst/>
              </a:prstGeom>
              <a:solidFill>
                <a:srgbClr val="00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1" name="CaixaDeTexto 20">
                <a:extLst>
                  <a:ext uri="{FF2B5EF4-FFF2-40B4-BE49-F238E27FC236}">
                    <a16:creationId xmlns:a16="http://schemas.microsoft.com/office/drawing/2014/main" xmlns="" id="{BCBCDD3E-6561-425A-A5E2-FBE67FAFBCE6}"/>
                  </a:ext>
                </a:extLst>
              </p:cNvPr>
              <p:cNvSpPr txBox="1"/>
              <p:nvPr/>
            </p:nvSpPr>
            <p:spPr>
              <a:xfrm>
                <a:off x="9309384" y="691213"/>
                <a:ext cx="662805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6000" b="1" dirty="0">
                    <a:solidFill>
                      <a:schemeClr val="bg1"/>
                    </a:solidFill>
                  </a:rPr>
                  <a:t>+</a:t>
                </a:r>
              </a:p>
            </p:txBody>
          </p:sp>
        </p:grpSp>
        <p:grpSp>
          <p:nvGrpSpPr>
            <p:cNvPr id="34" name="Agrupar 33">
              <a:extLst>
                <a:ext uri="{FF2B5EF4-FFF2-40B4-BE49-F238E27FC236}">
                  <a16:creationId xmlns:a16="http://schemas.microsoft.com/office/drawing/2014/main" xmlns="" id="{8C61814D-1F45-4536-93CF-9D68FDE11A07}"/>
                </a:ext>
              </a:extLst>
            </p:cNvPr>
            <p:cNvGrpSpPr/>
            <p:nvPr/>
          </p:nvGrpSpPr>
          <p:grpSpPr>
            <a:xfrm>
              <a:off x="4992237" y="4696616"/>
              <a:ext cx="1852684" cy="1852684"/>
              <a:chOff x="4992237" y="4696616"/>
              <a:chExt cx="1852684" cy="1852684"/>
            </a:xfrm>
          </p:grpSpPr>
          <p:sp>
            <p:nvSpPr>
              <p:cNvPr id="20" name="Elipse 19">
                <a:extLst>
                  <a:ext uri="{FF2B5EF4-FFF2-40B4-BE49-F238E27FC236}">
                    <a16:creationId xmlns:a16="http://schemas.microsoft.com/office/drawing/2014/main" xmlns="" id="{73349263-74D0-49F5-AD17-A8371ABD2122}"/>
                  </a:ext>
                </a:extLst>
              </p:cNvPr>
              <p:cNvSpPr/>
              <p:nvPr/>
            </p:nvSpPr>
            <p:spPr>
              <a:xfrm>
                <a:off x="4992237" y="4696616"/>
                <a:ext cx="1852684" cy="1852684"/>
              </a:xfrm>
              <a:prstGeom prst="ellipse">
                <a:avLst/>
              </a:prstGeom>
              <a:solidFill>
                <a:srgbClr val="00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2" name="CaixaDeTexto 21">
                <a:extLst>
                  <a:ext uri="{FF2B5EF4-FFF2-40B4-BE49-F238E27FC236}">
                    <a16:creationId xmlns:a16="http://schemas.microsoft.com/office/drawing/2014/main" xmlns="" id="{FD53A9B8-68B7-4E84-A9B0-01E4F8E7922A}"/>
                  </a:ext>
                </a:extLst>
              </p:cNvPr>
              <p:cNvSpPr txBox="1"/>
              <p:nvPr/>
            </p:nvSpPr>
            <p:spPr>
              <a:xfrm>
                <a:off x="5587176" y="5016580"/>
                <a:ext cx="6628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6600" b="1" dirty="0">
                    <a:solidFill>
                      <a:schemeClr val="bg1"/>
                    </a:solidFill>
                  </a:rPr>
                  <a:t>-</a:t>
                </a:r>
              </a:p>
            </p:txBody>
          </p:sp>
        </p:grpSp>
        <p:sp>
          <p:nvSpPr>
            <p:cNvPr id="23" name="CaixaDeTexto 22">
              <a:extLst>
                <a:ext uri="{FF2B5EF4-FFF2-40B4-BE49-F238E27FC236}">
                  <a16:creationId xmlns:a16="http://schemas.microsoft.com/office/drawing/2014/main" xmlns="" id="{8EA24A07-8AAA-4474-B65C-2699A2620F38}"/>
                </a:ext>
              </a:extLst>
            </p:cNvPr>
            <p:cNvSpPr txBox="1"/>
            <p:nvPr/>
          </p:nvSpPr>
          <p:spPr>
            <a:xfrm>
              <a:off x="8469894" y="2468370"/>
              <a:ext cx="30060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b="1" dirty="0">
                  <a:solidFill>
                    <a:schemeClr val="bg1"/>
                  </a:solidFill>
                </a:rPr>
                <a:t>O POSITIVO</a:t>
              </a:r>
            </a:p>
          </p:txBody>
        </p:sp>
        <p:cxnSp>
          <p:nvCxnSpPr>
            <p:cNvPr id="26" name="Conector de Seta Reta 25">
              <a:extLst>
                <a:ext uri="{FF2B5EF4-FFF2-40B4-BE49-F238E27FC236}">
                  <a16:creationId xmlns:a16="http://schemas.microsoft.com/office/drawing/2014/main" xmlns="" id="{0D0EB915-85D1-4B66-868E-B28759A4ED15}"/>
                </a:ext>
              </a:extLst>
            </p:cNvPr>
            <p:cNvCxnSpPr>
              <a:cxnSpLocks/>
            </p:cNvCxnSpPr>
            <p:nvPr/>
          </p:nvCxnSpPr>
          <p:spPr>
            <a:xfrm>
              <a:off x="2922221" y="1745239"/>
              <a:ext cx="1634789" cy="600165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ector de Seta Reta 27">
              <a:extLst>
                <a:ext uri="{FF2B5EF4-FFF2-40B4-BE49-F238E27FC236}">
                  <a16:creationId xmlns:a16="http://schemas.microsoft.com/office/drawing/2014/main" xmlns="" id="{5B42454B-D591-4818-B425-CC63F19DB5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20133" y="1500553"/>
              <a:ext cx="1349788" cy="711193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de Seta Reta 29">
              <a:extLst>
                <a:ext uri="{FF2B5EF4-FFF2-40B4-BE49-F238E27FC236}">
                  <a16:creationId xmlns:a16="http://schemas.microsoft.com/office/drawing/2014/main" xmlns="" id="{E985936D-878E-478C-A3F2-31DE3B9252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52076" y="3683219"/>
              <a:ext cx="0" cy="917861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5516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Agrupar 13">
            <a:extLst>
              <a:ext uri="{FF2B5EF4-FFF2-40B4-BE49-F238E27FC236}">
                <a16:creationId xmlns:a16="http://schemas.microsoft.com/office/drawing/2014/main" xmlns="" id="{4885F2EA-4DC6-49C0-BB72-792DC8F5C1B3}"/>
              </a:ext>
            </a:extLst>
          </p:cNvPr>
          <p:cNvGrpSpPr/>
          <p:nvPr/>
        </p:nvGrpSpPr>
        <p:grpSpPr>
          <a:xfrm>
            <a:off x="901148" y="2797973"/>
            <a:ext cx="1815548" cy="1071661"/>
            <a:chOff x="901148" y="2221242"/>
            <a:chExt cx="1815548" cy="1648392"/>
          </a:xfrm>
          <a:solidFill>
            <a:schemeClr val="accent6">
              <a:lumMod val="75000"/>
            </a:schemeClr>
          </a:solidFill>
        </p:grpSpPr>
        <p:sp>
          <p:nvSpPr>
            <p:cNvPr id="8" name="Retângulo 7">
              <a:extLst>
                <a:ext uri="{FF2B5EF4-FFF2-40B4-BE49-F238E27FC236}">
                  <a16:creationId xmlns:a16="http://schemas.microsoft.com/office/drawing/2014/main" xmlns="" id="{227AABC9-3407-4A6C-89E6-324A239C1F8A}"/>
                </a:ext>
              </a:extLst>
            </p:cNvPr>
            <p:cNvSpPr/>
            <p:nvPr/>
          </p:nvSpPr>
          <p:spPr>
            <a:xfrm>
              <a:off x="901148" y="2762069"/>
              <a:ext cx="1815548" cy="110756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9" name="CaixaDeTexto 8">
              <a:extLst>
                <a:ext uri="{FF2B5EF4-FFF2-40B4-BE49-F238E27FC236}">
                  <a16:creationId xmlns:a16="http://schemas.microsoft.com/office/drawing/2014/main" xmlns="" id="{4E4D5075-0A4E-4A35-9EF1-EE7E8BBB9E0B}"/>
                </a:ext>
              </a:extLst>
            </p:cNvPr>
            <p:cNvSpPr txBox="1"/>
            <p:nvPr/>
          </p:nvSpPr>
          <p:spPr>
            <a:xfrm>
              <a:off x="1490871" y="2221242"/>
              <a:ext cx="82826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7200" b="1" dirty="0">
                  <a:solidFill>
                    <a:schemeClr val="bg1"/>
                  </a:solidFill>
                </a:rPr>
                <a:t>-</a:t>
              </a:r>
            </a:p>
          </p:txBody>
        </p:sp>
      </p:grpSp>
      <p:grpSp>
        <p:nvGrpSpPr>
          <p:cNvPr id="15" name="Agrupar 14">
            <a:extLst>
              <a:ext uri="{FF2B5EF4-FFF2-40B4-BE49-F238E27FC236}">
                <a16:creationId xmlns:a16="http://schemas.microsoft.com/office/drawing/2014/main" xmlns="" id="{6A4167BC-AC2C-4A43-A57D-99B59FDBC8B4}"/>
              </a:ext>
            </a:extLst>
          </p:cNvPr>
          <p:cNvGrpSpPr/>
          <p:nvPr/>
        </p:nvGrpSpPr>
        <p:grpSpPr>
          <a:xfrm>
            <a:off x="8335617" y="1289114"/>
            <a:ext cx="1815548" cy="2580521"/>
            <a:chOff x="8335617" y="2358887"/>
            <a:chExt cx="1815548" cy="1510748"/>
          </a:xfrm>
          <a:solidFill>
            <a:schemeClr val="accent6">
              <a:lumMod val="75000"/>
            </a:schemeClr>
          </a:solidFill>
        </p:grpSpPr>
        <p:sp>
          <p:nvSpPr>
            <p:cNvPr id="10" name="Retângulo 9">
              <a:extLst>
                <a:ext uri="{FF2B5EF4-FFF2-40B4-BE49-F238E27FC236}">
                  <a16:creationId xmlns:a16="http://schemas.microsoft.com/office/drawing/2014/main" xmlns="" id="{54C0179B-2004-4D40-8491-8FDD84C91310}"/>
                </a:ext>
              </a:extLst>
            </p:cNvPr>
            <p:cNvSpPr/>
            <p:nvPr/>
          </p:nvSpPr>
          <p:spPr>
            <a:xfrm>
              <a:off x="8335617" y="2358887"/>
              <a:ext cx="1815548" cy="151074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CaixaDeTexto 10">
              <a:extLst>
                <a:ext uri="{FF2B5EF4-FFF2-40B4-BE49-F238E27FC236}">
                  <a16:creationId xmlns:a16="http://schemas.microsoft.com/office/drawing/2014/main" xmlns="" id="{FA68CF84-E31E-43DA-8417-F80F039038A4}"/>
                </a:ext>
              </a:extLst>
            </p:cNvPr>
            <p:cNvSpPr txBox="1"/>
            <p:nvPr/>
          </p:nvSpPr>
          <p:spPr>
            <a:xfrm>
              <a:off x="8912089" y="2514096"/>
              <a:ext cx="82826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7200" b="1" dirty="0">
                  <a:solidFill>
                    <a:schemeClr val="bg1"/>
                  </a:solidFill>
                </a:rPr>
                <a:t>+</a:t>
              </a:r>
            </a:p>
          </p:txBody>
        </p:sp>
      </p:grpSp>
      <p:grpSp>
        <p:nvGrpSpPr>
          <p:cNvPr id="16" name="Agrupar 15">
            <a:extLst>
              <a:ext uri="{FF2B5EF4-FFF2-40B4-BE49-F238E27FC236}">
                <a16:creationId xmlns:a16="http://schemas.microsoft.com/office/drawing/2014/main" xmlns="" id="{5602DE20-EC3B-4118-8D99-4F50B395C949}"/>
              </a:ext>
            </a:extLst>
          </p:cNvPr>
          <p:cNvGrpSpPr/>
          <p:nvPr/>
        </p:nvGrpSpPr>
        <p:grpSpPr>
          <a:xfrm>
            <a:off x="4671391" y="2199861"/>
            <a:ext cx="1815548" cy="1669773"/>
            <a:chOff x="4671391" y="1417983"/>
            <a:chExt cx="1815548" cy="2451652"/>
          </a:xfrm>
          <a:solidFill>
            <a:schemeClr val="accent6">
              <a:lumMod val="75000"/>
            </a:schemeClr>
          </a:solidFill>
        </p:grpSpPr>
        <p:sp>
          <p:nvSpPr>
            <p:cNvPr id="12" name="Retângulo 11">
              <a:extLst>
                <a:ext uri="{FF2B5EF4-FFF2-40B4-BE49-F238E27FC236}">
                  <a16:creationId xmlns:a16="http://schemas.microsoft.com/office/drawing/2014/main" xmlns="" id="{2A65EC87-4FEF-41D5-AAAB-25AE09471A59}"/>
                </a:ext>
              </a:extLst>
            </p:cNvPr>
            <p:cNvSpPr/>
            <p:nvPr/>
          </p:nvSpPr>
          <p:spPr>
            <a:xfrm>
              <a:off x="4671391" y="1417983"/>
              <a:ext cx="1815548" cy="2451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CaixaDeTexto 12">
              <a:extLst>
                <a:ext uri="{FF2B5EF4-FFF2-40B4-BE49-F238E27FC236}">
                  <a16:creationId xmlns:a16="http://schemas.microsoft.com/office/drawing/2014/main" xmlns="" id="{487CA35E-15EF-432F-AE15-26E7EEBAC990}"/>
                </a:ext>
              </a:extLst>
            </p:cNvPr>
            <p:cNvSpPr txBox="1"/>
            <p:nvPr/>
          </p:nvSpPr>
          <p:spPr>
            <a:xfrm>
              <a:off x="4997726" y="1551105"/>
              <a:ext cx="1162877" cy="21239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4400" b="1" dirty="0">
                  <a:solidFill>
                    <a:schemeClr val="bg1"/>
                  </a:solidFill>
                </a:rPr>
                <a:t>-</a:t>
              </a:r>
              <a:br>
                <a:rPr lang="pt-BR" sz="4400" b="1" dirty="0">
                  <a:solidFill>
                    <a:schemeClr val="bg1"/>
                  </a:solidFill>
                </a:rPr>
              </a:br>
              <a:r>
                <a:rPr lang="pt-BR" sz="4400" b="1" dirty="0">
                  <a:solidFill>
                    <a:schemeClr val="bg1"/>
                  </a:solidFill>
                </a:rPr>
                <a:t>+</a:t>
              </a:r>
            </a:p>
          </p:txBody>
        </p:sp>
      </p:grpSp>
      <p:sp>
        <p:nvSpPr>
          <p:cNvPr id="17" name="Retângulo 16">
            <a:extLst>
              <a:ext uri="{FF2B5EF4-FFF2-40B4-BE49-F238E27FC236}">
                <a16:creationId xmlns:a16="http://schemas.microsoft.com/office/drawing/2014/main" xmlns="" id="{FF75A131-92AC-4F57-BD92-F89A47FE86D2}"/>
              </a:ext>
            </a:extLst>
          </p:cNvPr>
          <p:cNvSpPr/>
          <p:nvPr/>
        </p:nvSpPr>
        <p:spPr>
          <a:xfrm>
            <a:off x="700485" y="3920304"/>
            <a:ext cx="11118574" cy="2358887"/>
          </a:xfrm>
          <a:prstGeom prst="rect">
            <a:avLst/>
          </a:prstGeom>
          <a:solidFill>
            <a:srgbClr val="0C4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4B3A6880-EA1B-4894-B333-97D1A22AC463}"/>
              </a:ext>
            </a:extLst>
          </p:cNvPr>
          <p:cNvSpPr txBox="1"/>
          <p:nvPr/>
        </p:nvSpPr>
        <p:spPr>
          <a:xfrm>
            <a:off x="8348869" y="4346710"/>
            <a:ext cx="29105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PESSOAS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COMPROMETIDAS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CCFCD9F7-2455-45B7-A272-4FA0E334EC10}"/>
              </a:ext>
            </a:extLst>
          </p:cNvPr>
          <p:cNvSpPr txBox="1"/>
          <p:nvPr/>
        </p:nvSpPr>
        <p:spPr>
          <a:xfrm>
            <a:off x="583096" y="4346712"/>
            <a:ext cx="2637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PESSOAS QUASE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ENVOLVIDAS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5237A096-D38C-4A12-8655-5BD779FA8122}"/>
              </a:ext>
            </a:extLst>
          </p:cNvPr>
          <p:cNvSpPr txBox="1"/>
          <p:nvPr/>
        </p:nvSpPr>
        <p:spPr>
          <a:xfrm>
            <a:off x="4671391" y="4346711"/>
            <a:ext cx="22263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PREDOMÍNIO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DE PESSOAS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OSCILANTES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AADFC741-9513-4EDE-B103-DEFB61231FF0}"/>
              </a:ext>
            </a:extLst>
          </p:cNvPr>
          <p:cNvSpPr/>
          <p:nvPr/>
        </p:nvSpPr>
        <p:spPr>
          <a:xfrm>
            <a:off x="536713" y="3869635"/>
            <a:ext cx="11118574" cy="927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18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17">
            <a:extLst>
              <a:ext uri="{FF2B5EF4-FFF2-40B4-BE49-F238E27FC236}">
                <a16:creationId xmlns:a16="http://schemas.microsoft.com/office/drawing/2014/main" xmlns="" id="{EE352762-EAC8-4A25-987A-790143C615D2}"/>
              </a:ext>
            </a:extLst>
          </p:cNvPr>
          <p:cNvSpPr txBox="1">
            <a:spLocks/>
          </p:cNvSpPr>
          <p:nvPr/>
        </p:nvSpPr>
        <p:spPr>
          <a:xfrm>
            <a:off x="869397" y="919175"/>
            <a:ext cx="9676262" cy="20867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3600" b="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7200" dirty="0">
                <a:solidFill>
                  <a:schemeClr val="bg1"/>
                </a:solidFill>
              </a:rPr>
              <a:t>MARKETING </a:t>
            </a:r>
          </a:p>
          <a:p>
            <a:pPr algn="l"/>
            <a:r>
              <a:rPr lang="pt-BR" sz="7200" dirty="0">
                <a:solidFill>
                  <a:srgbClr val="FFC000"/>
                </a:solidFill>
              </a:rPr>
              <a:t>PESSOAL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846104B2-32F2-4062-9F83-F36B07E130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835" y="404883"/>
            <a:ext cx="1013354" cy="1765565"/>
          </a:xfrm>
          <a:prstGeom prst="rect">
            <a:avLst/>
          </a:prstGeom>
        </p:spPr>
      </p:pic>
      <p:sp>
        <p:nvSpPr>
          <p:cNvPr id="11" name="Espaço Reservado para Texto 7">
            <a:extLst>
              <a:ext uri="{FF2B5EF4-FFF2-40B4-BE49-F238E27FC236}">
                <a16:creationId xmlns:a16="http://schemas.microsoft.com/office/drawing/2014/main" xmlns="" id="{324E37BA-433B-4B40-B6AC-1312C35EE88D}"/>
              </a:ext>
            </a:extLst>
          </p:cNvPr>
          <p:cNvSpPr txBox="1">
            <a:spLocks/>
          </p:cNvSpPr>
          <p:nvPr/>
        </p:nvSpPr>
        <p:spPr>
          <a:xfrm>
            <a:off x="869397" y="3211774"/>
            <a:ext cx="10253528" cy="3241343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gradFill>
                  <a:gsLst>
                    <a:gs pos="15000">
                      <a:schemeClr val="tx1"/>
                    </a:gs>
                    <a:gs pos="47000">
                      <a:schemeClr val="tx1"/>
                    </a:gs>
                  </a:gsLst>
                  <a:lin ang="5400000" scaled="1"/>
                </a:gra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3600" b="0" dirty="0">
                <a:solidFill>
                  <a:schemeClr val="bg1"/>
                </a:solidFill>
              </a:rPr>
              <a:t>O Marketing tem um campo voltado exclusivamente para o interior das pessoas. </a:t>
            </a:r>
            <a:br>
              <a:rPr lang="pt-BR" sz="3600" b="0" dirty="0">
                <a:solidFill>
                  <a:schemeClr val="bg1"/>
                </a:solidFill>
              </a:rPr>
            </a:br>
            <a:r>
              <a:rPr lang="pt-BR" sz="3600" b="0" dirty="0">
                <a:solidFill>
                  <a:schemeClr val="bg1"/>
                </a:solidFill>
              </a:rPr>
              <a:t>Ele contribui para preencher as necessidades </a:t>
            </a:r>
            <a:br>
              <a:rPr lang="pt-BR" sz="3600" b="0" dirty="0">
                <a:solidFill>
                  <a:schemeClr val="bg1"/>
                </a:solidFill>
              </a:rPr>
            </a:br>
            <a:r>
              <a:rPr lang="pt-BR" sz="3600" b="0" dirty="0">
                <a:solidFill>
                  <a:schemeClr val="bg1"/>
                </a:solidFill>
              </a:rPr>
              <a:t>do profissional nesses tempos de alta competitividade e crescentes exigências </a:t>
            </a:r>
            <a:br>
              <a:rPr lang="pt-BR" sz="3600" b="0" dirty="0">
                <a:solidFill>
                  <a:schemeClr val="bg1"/>
                </a:solidFill>
              </a:rPr>
            </a:br>
            <a:r>
              <a:rPr lang="pt-BR" sz="3600" b="0" dirty="0">
                <a:solidFill>
                  <a:schemeClr val="bg1"/>
                </a:solidFill>
              </a:rPr>
              <a:t>de qualidade.</a:t>
            </a:r>
          </a:p>
        </p:txBody>
      </p:sp>
    </p:spTree>
    <p:extLst>
      <p:ext uri="{BB962C8B-B14F-4D97-AF65-F5344CB8AC3E}">
        <p14:creationId xmlns:p14="http://schemas.microsoft.com/office/powerpoint/2010/main" val="190743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302995" y="2516778"/>
            <a:ext cx="11660405" cy="1097280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O autoconhecimento 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266700" y="4206240"/>
            <a:ext cx="11658600" cy="1421928"/>
          </a:xfrm>
        </p:spPr>
        <p:txBody>
          <a:bodyPr rtlCol="0"/>
          <a:lstStyle/>
          <a:p>
            <a:r>
              <a:rPr lang="pt-BR" sz="3200" dirty="0"/>
              <a:t>Primeira lição: Conhece-te a ti mesmo (máxima grega). </a:t>
            </a:r>
            <a:br>
              <a:rPr lang="pt-BR" sz="3200" dirty="0"/>
            </a:br>
            <a:r>
              <a:rPr lang="pt-BR" sz="3200" dirty="0"/>
              <a:t>O autoconhecimento permite que a pessoa defina os seus limites, tome consciência de seus potenciais.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3027539224"/>
      </p:ext>
    </p:extLst>
  </p:cSld>
  <p:clrMapOvr>
    <a:masterClrMapping/>
  </p:clrMapOvr>
  <p:transition spd="slow">
    <p:push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302995" y="2516778"/>
            <a:ext cx="11660405" cy="1097280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Definir metas e objetivos 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266700" y="4206240"/>
            <a:ext cx="11658600" cy="1421928"/>
          </a:xfrm>
        </p:spPr>
        <p:txBody>
          <a:bodyPr rtlCol="0"/>
          <a:lstStyle/>
          <a:p>
            <a:r>
              <a:rPr lang="pt-BR" sz="3200" dirty="0"/>
              <a:t>Aonde queremos e podemos chegar.</a:t>
            </a:r>
            <a:br>
              <a:rPr lang="pt-BR" sz="3200" dirty="0"/>
            </a:br>
            <a:r>
              <a:rPr lang="pt-BR" sz="3200" b="1" dirty="0">
                <a:solidFill>
                  <a:srgbClr val="FFC000"/>
                </a:solidFill>
              </a:rPr>
              <a:t>Atenção: </a:t>
            </a:r>
            <a:r>
              <a:rPr lang="pt-BR" sz="3200" dirty="0"/>
              <a:t>não se deixe influenciar por pessoas negativas que desacreditam em seus potenciais.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991083569"/>
      </p:ext>
    </p:extLst>
  </p:cSld>
  <p:clrMapOvr>
    <a:masterClrMapping/>
  </p:clrMapOvr>
  <p:transition spd="med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302995" y="2516778"/>
            <a:ext cx="11660405" cy="1097280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Guiar-se por um conjunto de valores 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266700" y="4206240"/>
            <a:ext cx="11658600" cy="1421928"/>
          </a:xfrm>
        </p:spPr>
        <p:txBody>
          <a:bodyPr rtlCol="0"/>
          <a:lstStyle/>
          <a:p>
            <a:r>
              <a:rPr lang="pt-BR" sz="3200" dirty="0"/>
              <a:t>Uma pessoa de caráter conquista respeito e credibilidade. </a:t>
            </a:r>
            <a:br>
              <a:rPr lang="pt-BR" sz="3200" dirty="0"/>
            </a:br>
            <a:r>
              <a:rPr lang="pt-BR" sz="3200" dirty="0"/>
              <a:t>Os valores nascem com as pessoas, porém, há outros que podem ser adquiridos: coragem, humildade, paciência.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2181828711"/>
      </p:ext>
    </p:extLst>
  </p:cSld>
  <p:clrMapOvr>
    <a:masterClrMapping/>
  </p:clrMapOvr>
  <p:transition spd="slow">
    <p:push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4"/>
            <a:ext cx="11660405" cy="1097280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Procurar compor a </a:t>
            </a:r>
            <a:br>
              <a:rPr lang="pt-BR" dirty="0">
                <a:solidFill>
                  <a:srgbClr val="FFC000"/>
                </a:solidFill>
              </a:rPr>
            </a:br>
            <a:r>
              <a:rPr lang="pt-BR" dirty="0">
                <a:solidFill>
                  <a:srgbClr val="FFC000"/>
                </a:solidFill>
              </a:rPr>
              <a:t>apresentação pessoal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266700" y="4206240"/>
            <a:ext cx="11658600" cy="1865126"/>
          </a:xfrm>
        </p:spPr>
        <p:txBody>
          <a:bodyPr rtlCol="0"/>
          <a:lstStyle/>
          <a:p>
            <a:r>
              <a:rPr lang="pt-BR" sz="3200" dirty="0"/>
              <a:t>O cuidado com a aparência é muito importante. </a:t>
            </a:r>
            <a:br>
              <a:rPr lang="pt-BR" sz="3200" dirty="0"/>
            </a:br>
            <a:r>
              <a:rPr lang="pt-BR" sz="3200" dirty="0"/>
              <a:t>Todo cuidado é pouco para evitar exageros. Devemos adaptar-nos aos tempos e aos ambientes. Infelizmente muitos ainda nos julgam pela aparência.</a:t>
            </a:r>
            <a:endParaRPr lang="pt-BR" sz="4000" dirty="0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306061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4"/>
            <a:ext cx="11660405" cy="1097280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Aperfeiçoar a comunicação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266700" y="4206240"/>
            <a:ext cx="11658600" cy="1865126"/>
          </a:xfrm>
        </p:spPr>
        <p:txBody>
          <a:bodyPr rtlCol="0"/>
          <a:lstStyle/>
          <a:p>
            <a:r>
              <a:rPr lang="pt-BR" sz="3200" dirty="0"/>
              <a:t>Abrange um conjunto de ações relacionados à melhoria do discurso (substância) e à maneira de interlocução (forma de comunicar-se). Recomenda-se leitura de jornais, revistas, blogs, livros sobre todos e diversos assuntos.</a:t>
            </a:r>
            <a:endParaRPr lang="pt-BR" sz="4800" dirty="0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600600235"/>
      </p:ext>
    </p:extLst>
  </p:cSld>
  <p:clrMapOvr>
    <a:masterClrMapping/>
  </p:clrMapOvr>
  <p:transition spd="slow">
    <p:push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1309977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Aprofundar-se no campo </a:t>
            </a:r>
            <a:br>
              <a:rPr lang="pt-BR" dirty="0">
                <a:solidFill>
                  <a:srgbClr val="FFC000"/>
                </a:solidFill>
              </a:rPr>
            </a:br>
            <a:r>
              <a:rPr lang="pt-BR" dirty="0">
                <a:solidFill>
                  <a:srgbClr val="FFC000"/>
                </a:solidFill>
              </a:rPr>
              <a:t>da especialização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266700" y="4206240"/>
            <a:ext cx="11658600" cy="2308324"/>
          </a:xfrm>
        </p:spPr>
        <p:txBody>
          <a:bodyPr rtlCol="0"/>
          <a:lstStyle/>
          <a:p>
            <a:r>
              <a:rPr lang="pt-BR" sz="3200" dirty="0"/>
              <a:t>Além do entendimento geral das coisas, será necessário um domínio completo e profundo em torno de determinada área de interesse. Aconselha-se leitura e estudo permanente de conteúdo específico: leitura, participação em cursos, palestras, eventos, grupos de estudos, workshops etc. 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1637376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886897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Desenvolver a criatividade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266700" y="3674651"/>
            <a:ext cx="11658600" cy="2436564"/>
          </a:xfrm>
        </p:spPr>
        <p:txBody>
          <a:bodyPr rtlCol="0"/>
          <a:lstStyle/>
          <a:p>
            <a:r>
              <a:rPr lang="pt-BR" sz="3200" dirty="0"/>
              <a:t>Procurar sempre formas diferentes para realizar as tarefas. Sair da rotina e evitar a acomodação.</a:t>
            </a:r>
            <a:br>
              <a:rPr lang="pt-BR" sz="3200" dirty="0"/>
            </a:br>
            <a:endParaRPr lang="pt-BR" sz="3200" dirty="0"/>
          </a:p>
          <a:p>
            <a:r>
              <a:rPr lang="pt-BR" sz="3200" dirty="0">
                <a:solidFill>
                  <a:srgbClr val="FFC000"/>
                </a:solidFill>
              </a:rPr>
              <a:t>Perante um obstáculo, a linha mais curta entre dois pontos </a:t>
            </a:r>
            <a:br>
              <a:rPr lang="pt-BR" sz="3200" dirty="0">
                <a:solidFill>
                  <a:srgbClr val="FFC000"/>
                </a:solidFill>
              </a:rPr>
            </a:br>
            <a:r>
              <a:rPr lang="pt-BR" sz="3200" dirty="0">
                <a:solidFill>
                  <a:srgbClr val="FFC000"/>
                </a:solidFill>
              </a:rPr>
              <a:t>pode ser a curva. </a:t>
            </a:r>
            <a:r>
              <a:rPr lang="pt-BR" sz="2800" dirty="0">
                <a:solidFill>
                  <a:srgbClr val="FFC000"/>
                </a:solidFill>
              </a:rPr>
              <a:t> </a:t>
            </a:r>
            <a:r>
              <a:rPr lang="pt-BR" dirty="0">
                <a:solidFill>
                  <a:srgbClr val="FFC000"/>
                </a:solidFill>
              </a:rPr>
              <a:t>Brecht - Escritor alemão</a:t>
            </a:r>
            <a:endParaRPr lang="pt-BR" sz="2800" dirty="0">
              <a:solidFill>
                <a:srgbClr val="FFC000"/>
              </a:solidFill>
            </a:endParaRP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2708170691"/>
      </p:ext>
    </p:extLst>
  </p:cSld>
  <p:clrMapOvr>
    <a:masterClrMapping/>
  </p:clrMapOvr>
  <p:transition spd="slow">
    <p:push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886897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Ampliar faixa de relações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592037" y="3797481"/>
            <a:ext cx="10979055" cy="1421928"/>
          </a:xfrm>
        </p:spPr>
        <p:txBody>
          <a:bodyPr rtlCol="0"/>
          <a:lstStyle/>
          <a:p>
            <a:r>
              <a:rPr lang="pt-BR" sz="3200" dirty="0"/>
              <a:t>É preciso quebrar o círculo de amigos e vizinhos, ampliando circuito de conhecimentos com a incorporação de novas pessoas.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318625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1421928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Aproveitar melhor os conhecimentos 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992061" y="4755592"/>
            <a:ext cx="10179007" cy="1421928"/>
          </a:xfrm>
        </p:spPr>
        <p:txBody>
          <a:bodyPr rtlCol="0"/>
          <a:lstStyle/>
          <a:p>
            <a:r>
              <a:rPr lang="pt-BR" sz="3200" dirty="0"/>
              <a:t>Ser mais proativo, não ficar quieto no canto. </a:t>
            </a:r>
            <a:br>
              <a:rPr lang="pt-BR" sz="3200" dirty="0"/>
            </a:br>
            <a:r>
              <a:rPr lang="pt-BR" sz="3200" dirty="0"/>
              <a:t>Fazer girar o conhecimento adquirido. Não basta trancar a sete chaves.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4169725977"/>
      </p:ext>
    </p:extLst>
  </p:cSld>
  <p:clrMapOvr>
    <a:masterClrMapping/>
  </p:clrMapOvr>
  <p:transition spd="slow">
    <p:push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Procurar acumular conhecimento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1006496" y="3950374"/>
            <a:ext cx="10179007" cy="2308324"/>
          </a:xfrm>
        </p:spPr>
        <p:txBody>
          <a:bodyPr rtlCol="0"/>
          <a:lstStyle/>
          <a:p>
            <a:r>
              <a:rPr lang="pt-BR" sz="3200" dirty="0"/>
              <a:t>As antenas precisam estar ligadas a tudo. Podemos, a qualquer momento, precisar tomar decisões rápidas ante determinada circunstância. Se estivermos fora dos fatos, certamente vamos ser pegos de surpresa pela ignorância.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382538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Usar bom senso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1006496" y="3950374"/>
            <a:ext cx="10179007" cy="1865126"/>
          </a:xfrm>
        </p:spPr>
        <p:txBody>
          <a:bodyPr rtlCol="0"/>
          <a:lstStyle/>
          <a:p>
            <a:r>
              <a:rPr lang="pt-BR" sz="3200" dirty="0"/>
              <a:t>Antes de buscar caminhos complicados, é aconselhável olhar ao redor, na linha da tentativa de descobrir o senso comum. Frequentemente a solução está ali diante, pertinho e não distante.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2255261003"/>
      </p:ext>
    </p:extLst>
  </p:cSld>
  <p:clrMapOvr>
    <a:masterClrMapping/>
  </p:clrMapOvr>
  <p:transition spd="slow">
    <p:push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Evitar excessos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1006496" y="3950374"/>
            <a:ext cx="10179007" cy="1421928"/>
          </a:xfrm>
        </p:spPr>
        <p:txBody>
          <a:bodyPr rtlCol="0"/>
          <a:lstStyle/>
          <a:p>
            <a:r>
              <a:rPr lang="pt-BR" sz="3200" dirty="0"/>
              <a:t>Trabalhe com os recursos essenciais, as ideias centrais, dispensando-se as coisas desnecessárias para alcançar objetivo e metas.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223679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51363" y="2770703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Defender um ideário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1006496" y="3950374"/>
            <a:ext cx="10179007" cy="2308324"/>
          </a:xfrm>
        </p:spPr>
        <p:txBody>
          <a:bodyPr rtlCol="0"/>
          <a:lstStyle/>
          <a:p>
            <a:r>
              <a:rPr lang="pt-BR" sz="3200" dirty="0"/>
              <a:t>É preciso ter fé, defender firmemente uma crença.</a:t>
            </a:r>
            <a:br>
              <a:rPr lang="pt-BR" sz="3200" dirty="0"/>
            </a:br>
            <a:r>
              <a:rPr lang="pt-BR" sz="3200" dirty="0"/>
              <a:t>O ideário é a somatória de lições de vida e de experiências, de alegrias e tristezas, de conhecimento acumulado e dos valores adquiridos ao longo da trajetória.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1363709864"/>
      </p:ext>
    </p:extLst>
  </p:cSld>
  <p:clrMapOvr>
    <a:masterClrMapping/>
  </p:clrMapOvr>
  <p:transition spd="slow">
    <p:push dir="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6" y="2491067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Fazer as coisas com emoção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544438" y="3882875"/>
            <a:ext cx="11177515" cy="2841804"/>
          </a:xfrm>
        </p:spPr>
        <p:txBody>
          <a:bodyPr rtlCol="0"/>
          <a:lstStyle/>
          <a:p>
            <a:r>
              <a:rPr lang="pt-BR" sz="3200" dirty="0">
                <a:solidFill>
                  <a:srgbClr val="FFC000"/>
                </a:solidFill>
              </a:rPr>
              <a:t>A emoção é necessária, porque sem ela não se pode viver. O importante é sonhar e ser sincero com seu sonho. </a:t>
            </a:r>
          </a:p>
          <a:p>
            <a:r>
              <a:rPr lang="pt-BR" sz="2000" dirty="0"/>
              <a:t>Jorge Luiz Borges – Escritor Argentino.</a:t>
            </a:r>
          </a:p>
          <a:p>
            <a:r>
              <a:rPr lang="pt-BR" sz="3200" dirty="0"/>
              <a:t>Trabalhar com prazer e por prazer, buscar momentos de paz interior, contribuir para lapidar o cotidiano com o toque da emoção.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239320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6" y="2491067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Saber administrar as dificuldades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544438" y="3627170"/>
            <a:ext cx="11177515" cy="2879763"/>
          </a:xfrm>
        </p:spPr>
        <p:txBody>
          <a:bodyPr rtlCol="0"/>
          <a:lstStyle/>
          <a:p>
            <a:r>
              <a:rPr lang="pt-BR" sz="3200" dirty="0"/>
              <a:t>Precisamos saber conviver com as dificuldades no nosso campo de atuação. Não adianta entrar em desespero. Temos que saber conviver com elas.</a:t>
            </a:r>
            <a:br>
              <a:rPr lang="pt-BR" sz="3200" dirty="0"/>
            </a:br>
            <a:endParaRPr lang="pt-BR" sz="3200" dirty="0"/>
          </a:p>
          <a:p>
            <a:r>
              <a:rPr lang="pt-BR" sz="3200" dirty="0">
                <a:solidFill>
                  <a:srgbClr val="FFC000"/>
                </a:solidFill>
              </a:rPr>
              <a:t>Nada é tão difícil que, à força de tentativas, não tenha resolução.</a:t>
            </a:r>
            <a:r>
              <a:rPr lang="pt-BR" sz="3200" dirty="0"/>
              <a:t> </a:t>
            </a:r>
            <a:r>
              <a:rPr lang="pt-BR" dirty="0"/>
              <a:t>– Terêncio, grande Pensador Latino</a:t>
            </a:r>
            <a:r>
              <a:rPr lang="pt-BR" sz="3200" dirty="0"/>
              <a:t>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549866169"/>
      </p:ext>
    </p:extLst>
  </p:cSld>
  <p:clrMapOvr>
    <a:masterClrMapping/>
  </p:clrMapOvr>
  <p:transition spd="slow">
    <p:push dir="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6" y="2491067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Ter coragem de arriscar-se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544438" y="4104841"/>
            <a:ext cx="11177515" cy="1550168"/>
          </a:xfrm>
        </p:spPr>
        <p:txBody>
          <a:bodyPr rtlCol="0"/>
          <a:lstStyle/>
          <a:p>
            <a:r>
              <a:rPr lang="pt-BR" sz="3200" dirty="0">
                <a:solidFill>
                  <a:srgbClr val="FFC000"/>
                </a:solidFill>
              </a:rPr>
              <a:t>Somente aqueles que se arriscam a ir muito longe têm possibilidades de descobrir até onde podem chegar. </a:t>
            </a:r>
          </a:p>
          <a:p>
            <a:r>
              <a:rPr lang="pt-BR" sz="2800" dirty="0"/>
              <a:t>T. S. Eliot.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1886722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6" y="2491067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Saber comandar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363437" y="3811414"/>
            <a:ext cx="11539517" cy="2547364"/>
          </a:xfrm>
        </p:spPr>
        <p:txBody>
          <a:bodyPr rtlCol="0"/>
          <a:lstStyle/>
          <a:p>
            <a:r>
              <a:rPr lang="pt-BR" sz="2800" dirty="0">
                <a:solidFill>
                  <a:srgbClr val="FFC000"/>
                </a:solidFill>
              </a:rPr>
              <a:t>Quem se dispõe a tornar-se um bom chefe deve primeiro ter servido a um chefe. </a:t>
            </a:r>
            <a:r>
              <a:rPr lang="pt-BR" dirty="0"/>
              <a:t>Sun </a:t>
            </a:r>
            <a:r>
              <a:rPr lang="pt-BR" dirty="0" err="1"/>
              <a:t>Tzu</a:t>
            </a:r>
            <a:r>
              <a:rPr lang="pt-BR" dirty="0"/>
              <a:t>.</a:t>
            </a:r>
          </a:p>
          <a:p>
            <a:r>
              <a:rPr lang="pt-BR" sz="2800" dirty="0"/>
              <a:t>Qualidades humanas: espírito de disciplina, lealdade aos superiores, respeito ao próximo, integridade, compreensão e sentido de ajuda, entusiasmo e iniciativa, confiança em si mesmo, estabilidade, equilíbrio e esforço permanente para aperfeiçoamento.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2037284378"/>
      </p:ext>
    </p:extLst>
  </p:cSld>
  <p:clrMapOvr>
    <a:masterClrMapping/>
  </p:clrMapOvr>
  <p:transition spd="slow">
    <p:push dir="d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6" y="2491067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Ter capacidade de inovar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363437" y="3811414"/>
            <a:ext cx="11539517" cy="1421928"/>
          </a:xfrm>
        </p:spPr>
        <p:txBody>
          <a:bodyPr rtlCol="0"/>
          <a:lstStyle/>
          <a:p>
            <a:r>
              <a:rPr lang="pt-BR" sz="3200" dirty="0"/>
              <a:t>Buscar situações novas, conservar permanente disposição para inovar. A capacidade de inovar depende de como enxergamos o nosso dia a dia.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3958084449"/>
      </p:ext>
    </p:extLst>
  </p:cSld>
  <p:clrMapOvr>
    <a:masterClrMapping/>
  </p:clrMapOvr>
  <p:transition spd="slow">
    <p:push dir="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6" y="2491067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Comprometer-se com resultados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363437" y="3811414"/>
            <a:ext cx="11539517" cy="1421928"/>
          </a:xfrm>
        </p:spPr>
        <p:txBody>
          <a:bodyPr rtlCol="0"/>
          <a:lstStyle/>
          <a:p>
            <a:r>
              <a:rPr lang="pt-BR" sz="3200" dirty="0"/>
              <a:t>A pessoa na verdade, colhe o que semeia. E se alguém não impõe a si mesmo algumas metas e resultados, não se sente motivado a alcançá-los.</a:t>
            </a:r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219807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65796" y="2491067"/>
            <a:ext cx="11660405" cy="1037022"/>
          </a:xfrm>
        </p:spPr>
        <p:txBody>
          <a:bodyPr rtlCol="0"/>
          <a:lstStyle/>
          <a:p>
            <a:r>
              <a:rPr lang="pt-BR" dirty="0">
                <a:solidFill>
                  <a:srgbClr val="FFC000"/>
                </a:solidFill>
              </a:rPr>
              <a:t>Desconfiar do elogio fácil</a:t>
            </a:r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quarter" idx="11"/>
          </p:nvPr>
        </p:nvSpPr>
        <p:spPr>
          <a:xfrm>
            <a:off x="363437" y="3811414"/>
            <a:ext cx="11539517" cy="1421928"/>
          </a:xfrm>
        </p:spPr>
        <p:txBody>
          <a:bodyPr rtlCol="0"/>
          <a:lstStyle/>
          <a:p>
            <a:r>
              <a:rPr lang="pt-BR" sz="3200" dirty="0"/>
              <a:t>O louvor lava a alma. É o reflexo de virtudes de uma pessoa. Mas é preciso ter cuidado com o louvor fácil. Geralmente é falso. O elogio oportuno e moderado é o melhor.</a:t>
            </a:r>
            <a:endParaRPr lang="pt-BR" sz="4000" dirty="0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2"/>
          </p:nvPr>
        </p:nvSpPr>
        <p:spPr>
          <a:xfrm>
            <a:off x="5873350" y="1007413"/>
            <a:ext cx="519693" cy="1200329"/>
          </a:xfrm>
        </p:spPr>
        <p:txBody>
          <a:bodyPr rtlCol="0"/>
          <a:lstStyle/>
          <a:p>
            <a:pPr rtl="0"/>
            <a:r>
              <a:rPr lang="pt-BR"/>
              <a:t>!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C8948DB6-5FFD-49B2-B472-FF05617ED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07692" y="354756"/>
            <a:ext cx="4376615" cy="369332"/>
          </a:xfrm>
        </p:spPr>
        <p:txBody>
          <a:bodyPr/>
          <a:lstStyle/>
          <a:p>
            <a:r>
              <a:rPr lang="pt-BR" dirty="0"/>
              <a:t>Conjunto de ideias</a:t>
            </a:r>
          </a:p>
        </p:txBody>
      </p:sp>
    </p:spTree>
    <p:extLst>
      <p:ext uri="{BB962C8B-B14F-4D97-AF65-F5344CB8AC3E}">
        <p14:creationId xmlns:p14="http://schemas.microsoft.com/office/powerpoint/2010/main" val="1500384288"/>
      </p:ext>
    </p:extLst>
  </p:cSld>
  <p:clrMapOvr>
    <a:masterClrMapping/>
  </p:clrMapOvr>
  <p:transition spd="slow">
    <p:push dir="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3">
            <a:extLst>
              <a:ext uri="{FF2B5EF4-FFF2-40B4-BE49-F238E27FC236}">
                <a16:creationId xmlns:a16="http://schemas.microsoft.com/office/drawing/2014/main" xmlns="" id="{B6809E4A-6E16-4A83-B66C-891FCE3F163A}"/>
              </a:ext>
            </a:extLst>
          </p:cNvPr>
          <p:cNvSpPr txBox="1">
            <a:spLocks/>
          </p:cNvSpPr>
          <p:nvPr/>
        </p:nvSpPr>
        <p:spPr>
          <a:xfrm>
            <a:off x="1872348" y="2357937"/>
            <a:ext cx="8804365" cy="214212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8800" b="1" i="0" kern="1200" spc="100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 algn="ctr"/>
            <a:r>
              <a:rPr lang="pt-BR" sz="4000" b="0" dirty="0"/>
              <a:t>Um diamante é um pedaço de carvão que teve perseverança.</a:t>
            </a:r>
          </a:p>
          <a:p>
            <a:pPr algn="ctr"/>
            <a:r>
              <a:rPr lang="pt-BR" sz="4000" dirty="0"/>
              <a:t/>
            </a:r>
            <a:br>
              <a:rPr lang="pt-BR" sz="4000" dirty="0"/>
            </a:br>
            <a:r>
              <a:rPr lang="pt-BR" sz="2800" dirty="0"/>
              <a:t> Thomas A. Edison</a:t>
            </a:r>
            <a:endParaRPr lang="pt-BR" sz="4000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E3EA6CB3-8099-4732-B582-EB218A49D68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835" y="404883"/>
            <a:ext cx="1013354" cy="17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184BE5C1-BEDD-4231-835E-5FDEF990DC19}"/>
              </a:ext>
            </a:extLst>
          </p:cNvPr>
          <p:cNvSpPr txBox="1"/>
          <p:nvPr/>
        </p:nvSpPr>
        <p:spPr>
          <a:xfrm>
            <a:off x="1815152" y="2345938"/>
            <a:ext cx="9457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>
                <a:solidFill>
                  <a:schemeClr val="bg1"/>
                </a:solidFill>
              </a:rPr>
              <a:t>Shimp</a:t>
            </a:r>
            <a:r>
              <a:rPr lang="pt-BR" dirty="0">
                <a:solidFill>
                  <a:schemeClr val="bg1"/>
                </a:solidFill>
              </a:rPr>
              <a:t>, Terence A. Propaganda e promoção: aspectos complementares da comunicação integrada de marketing – 5.ed. – Porto Alegre: Bookman, 2002.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3E6D1223-87D2-4ACD-A476-692CB6B78027}"/>
              </a:ext>
            </a:extLst>
          </p:cNvPr>
          <p:cNvSpPr txBox="1"/>
          <p:nvPr/>
        </p:nvSpPr>
        <p:spPr>
          <a:xfrm>
            <a:off x="1815152" y="3276261"/>
            <a:ext cx="9457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Cerqueira, Wilson. Endomarketing: educação e cultura para a qualidade. Rio de Janeiro: </a:t>
            </a:r>
            <a:r>
              <a:rPr lang="pt-BR" dirty="0" err="1">
                <a:solidFill>
                  <a:schemeClr val="bg1"/>
                </a:solidFill>
              </a:rPr>
              <a:t>Qualitymark</a:t>
            </a:r>
            <a:r>
              <a:rPr lang="pt-BR" dirty="0">
                <a:solidFill>
                  <a:schemeClr val="bg1"/>
                </a:solidFill>
              </a:rPr>
              <a:t> Ed., 2002.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C9AF254D-037C-4890-AD74-8D4A8965D7A6}"/>
              </a:ext>
            </a:extLst>
          </p:cNvPr>
          <p:cNvSpPr txBox="1"/>
          <p:nvPr/>
        </p:nvSpPr>
        <p:spPr>
          <a:xfrm>
            <a:off x="1815152" y="4206584"/>
            <a:ext cx="9457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Torquato, Gaudêncio. Tratado de comunicação organizacional e politica. São Paulo: </a:t>
            </a:r>
            <a:r>
              <a:rPr lang="pt-BR" dirty="0" err="1">
                <a:solidFill>
                  <a:schemeClr val="bg1"/>
                </a:solidFill>
              </a:rPr>
              <a:t>Cengage</a:t>
            </a:r>
            <a:r>
              <a:rPr lang="pt-BR" dirty="0">
                <a:solidFill>
                  <a:schemeClr val="bg1"/>
                </a:solidFill>
              </a:rPr>
              <a:t> Learning, 2010.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7D8817DD-7F02-4D1A-B983-C42785126F8C}"/>
              </a:ext>
            </a:extLst>
          </p:cNvPr>
          <p:cNvSpPr txBox="1"/>
          <p:nvPr/>
        </p:nvSpPr>
        <p:spPr>
          <a:xfrm>
            <a:off x="1815152" y="5136907"/>
            <a:ext cx="9457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Federação Espírita Brasileira. Conselho Federativo Nacional. Orientação à comunicação social espírita. – 2 ed. 1. imp. – Brasília: FEB, 2013.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AED48991-8964-41FC-BE16-672A4FFD808D}"/>
              </a:ext>
            </a:extLst>
          </p:cNvPr>
          <p:cNvSpPr txBox="1"/>
          <p:nvPr/>
        </p:nvSpPr>
        <p:spPr>
          <a:xfrm>
            <a:off x="1815152" y="1692614"/>
            <a:ext cx="8147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KOTHER , Philip. Marketing essencial 2ª ed. São Paulo: Person, 2005. </a:t>
            </a:r>
          </a:p>
        </p:txBody>
      </p:sp>
    </p:spTree>
    <p:extLst>
      <p:ext uri="{BB962C8B-B14F-4D97-AF65-F5344CB8AC3E}">
        <p14:creationId xmlns:p14="http://schemas.microsoft.com/office/powerpoint/2010/main" val="506144447"/>
      </p:ext>
    </p:extLst>
  </p:cSld>
  <p:clrMapOvr>
    <a:masterClrMapping/>
  </p:clrMapOvr>
</p:sld>
</file>

<file path=ppt/theme/theme1.xml><?xml version="1.0" encoding="utf-8"?>
<a:theme xmlns:a="http://schemas.openxmlformats.org/drawingml/2006/main" name="Storybuilding Neal Creative">
  <a:themeElements>
    <a:clrScheme name="Neal Analytics 2">
      <a:dk1>
        <a:srgbClr val="000000"/>
      </a:dk1>
      <a:lt1>
        <a:srgbClr val="FFFFFF"/>
      </a:lt1>
      <a:dk2>
        <a:srgbClr val="0074AF"/>
      </a:dk2>
      <a:lt2>
        <a:srgbClr val="00B0F0"/>
      </a:lt2>
      <a:accent1>
        <a:srgbClr val="75D1FF"/>
      </a:accent1>
      <a:accent2>
        <a:srgbClr val="004568"/>
      </a:accent2>
      <a:accent3>
        <a:srgbClr val="92D050"/>
      </a:accent3>
      <a:accent4>
        <a:srgbClr val="FFC000"/>
      </a:accent4>
      <a:accent5>
        <a:srgbClr val="004568"/>
      </a:accent5>
      <a:accent6>
        <a:srgbClr val="0074AF"/>
      </a:accent6>
      <a:hlink>
        <a:srgbClr val="43C0FF"/>
      </a:hlink>
      <a:folHlink>
        <a:srgbClr val="75D1FF"/>
      </a:folHlink>
    </a:clrScheme>
    <a:fontScheme name="MICROSOFT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38384578_TF16401425" id="{2F6EDBBF-45A6-4ED7-A58B-60E1212A733D}" vid="{E28B2232-43BB-4B18-BC9D-5BA03EA6341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480f6609812271f56e53f2aff71704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b48d77c16982ba2890c3fe2b4c067b2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0CA71C-6B24-463C-853F-076A02E27C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2E6351-E64A-42DD-A554-7DF752222129}">
  <ds:schemaRefs>
    <ds:schemaRef ds:uri="http://purl.org/dc/elements/1.1/"/>
    <ds:schemaRef ds:uri="71af3243-3dd4-4a8d-8c0d-dd76da1f02a5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16c05727-aa75-4e4a-9b5f-8a80a1165891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1C2FF92-1ACE-4D23-9586-85906FF02F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Apresentações Poderosas</Template>
  <TotalTime>0</TotalTime>
  <Words>1498</Words>
  <Application>Microsoft Office PowerPoint</Application>
  <PresentationFormat>Personalizar</PresentationFormat>
  <Paragraphs>242</Paragraphs>
  <Slides>45</Slides>
  <Notes>40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45</vt:i4>
      </vt:variant>
    </vt:vector>
  </HeadingPairs>
  <TitlesOfParts>
    <vt:vector size="46" baseType="lpstr">
      <vt:lpstr>Storybuilding Neal Creative</vt:lpstr>
      <vt:lpstr>Apresentação do PowerPoint</vt:lpstr>
      <vt:lpstr>Apresentação do PowerPoint</vt:lpstr>
      <vt:lpstr>MARKETING</vt:lpstr>
      <vt:lpstr>Apresentação do PowerPoint</vt:lpstr>
      <vt:lpstr>Promover: seja através da propaganda, seja através do nosso relacionamento com o que queremos vender ou seja nas estratégias de Marketing que queremos empreender.</vt:lpstr>
      <vt:lpstr>FUNÇÕES DA PROPAGANDA</vt:lpstr>
      <vt:lpstr>O produto que oferecemos é bom? </vt:lpstr>
      <vt:lpstr>Apresentação do PowerPoint</vt:lpstr>
      <vt:lpstr>Apelos de mensagem e endossamento na propaganda </vt:lpstr>
      <vt:lpstr>Credibilidade e Experiência</vt:lpstr>
      <vt:lpstr>Atributos do Endossante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 autoconhecimento </vt:lpstr>
      <vt:lpstr>Definir metas e objetivos </vt:lpstr>
      <vt:lpstr>Guiar-se por um conjunto de valores </vt:lpstr>
      <vt:lpstr>Procurar compor a  apresentação pessoal</vt:lpstr>
      <vt:lpstr>Aperfeiçoar a comunicação</vt:lpstr>
      <vt:lpstr>Aprofundar-se no campo  da especialização</vt:lpstr>
      <vt:lpstr>Desenvolver a criatividade</vt:lpstr>
      <vt:lpstr>Ampliar faixa de relações</vt:lpstr>
      <vt:lpstr>Aproveitar melhor os conhecimentos </vt:lpstr>
      <vt:lpstr>Procurar acumular conhecimento</vt:lpstr>
      <vt:lpstr>Usar bom senso</vt:lpstr>
      <vt:lpstr>Evitar excessos</vt:lpstr>
      <vt:lpstr>Defender um ideário</vt:lpstr>
      <vt:lpstr>Fazer as coisas com emoção</vt:lpstr>
      <vt:lpstr>Saber administrar as dificuldades</vt:lpstr>
      <vt:lpstr>Ter coragem de arriscar-se</vt:lpstr>
      <vt:lpstr>Saber comandar</vt:lpstr>
      <vt:lpstr>Ter capacidade de inovar</vt:lpstr>
      <vt:lpstr>Comprometer-se com resultados</vt:lpstr>
      <vt:lpstr>Desconfiar do elogio fácil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2020-02-05T00:27:28Z</dcterms:created>
  <dcterms:modified xsi:type="dcterms:W3CDTF">2020-03-03T12:06:35Z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