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38"/>
  </p:notesMasterIdLst>
  <p:sldIdLst>
    <p:sldId id="371" r:id="rId2"/>
    <p:sldId id="412" r:id="rId3"/>
    <p:sldId id="406" r:id="rId4"/>
    <p:sldId id="407" r:id="rId5"/>
    <p:sldId id="408" r:id="rId6"/>
    <p:sldId id="409" r:id="rId7"/>
    <p:sldId id="410" r:id="rId8"/>
    <p:sldId id="411" r:id="rId9"/>
    <p:sldId id="376" r:id="rId10"/>
    <p:sldId id="377" r:id="rId11"/>
    <p:sldId id="379" r:id="rId12"/>
    <p:sldId id="380" r:id="rId13"/>
    <p:sldId id="381" r:id="rId14"/>
    <p:sldId id="382" r:id="rId15"/>
    <p:sldId id="383" r:id="rId16"/>
    <p:sldId id="385" r:id="rId17"/>
    <p:sldId id="386" r:id="rId18"/>
    <p:sldId id="387" r:id="rId19"/>
    <p:sldId id="388" r:id="rId20"/>
    <p:sldId id="389" r:id="rId21"/>
    <p:sldId id="390" r:id="rId22"/>
    <p:sldId id="391" r:id="rId23"/>
    <p:sldId id="392" r:id="rId24"/>
    <p:sldId id="393" r:id="rId25"/>
    <p:sldId id="394" r:id="rId26"/>
    <p:sldId id="395" r:id="rId27"/>
    <p:sldId id="396" r:id="rId28"/>
    <p:sldId id="397" r:id="rId29"/>
    <p:sldId id="398" r:id="rId30"/>
    <p:sldId id="399" r:id="rId31"/>
    <p:sldId id="400" r:id="rId32"/>
    <p:sldId id="401" r:id="rId33"/>
    <p:sldId id="403" r:id="rId34"/>
    <p:sldId id="402" r:id="rId35"/>
    <p:sldId id="404" r:id="rId36"/>
    <p:sldId id="405" r:id="rId3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7BCF27"/>
    <a:srgbClr val="336699"/>
    <a:srgbClr val="DDD9C3"/>
    <a:srgbClr val="3E6813"/>
    <a:srgbClr val="C4BD97"/>
    <a:srgbClr val="006600"/>
    <a:srgbClr val="FFFFFF"/>
    <a:srgbClr val="E5F7D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80" autoAdjust="0"/>
    <p:restoredTop sz="95522" autoAdjust="0"/>
  </p:normalViewPr>
  <p:slideViewPr>
    <p:cSldViewPr>
      <p:cViewPr varScale="1">
        <p:scale>
          <a:sx n="68" d="100"/>
          <a:sy n="68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AA22AF4-5A1E-42AF-9D37-5A7E0777FDBC}" type="datetimeFigureOut">
              <a:rPr lang="pt-BR"/>
              <a:pPr>
                <a:defRPr/>
              </a:pPr>
              <a:t>27/09/2020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906EF2E-B851-45AE-969F-E4FA0C88243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8" y="20638"/>
            <a:ext cx="3498850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54400" y="12700"/>
            <a:ext cx="5624513" cy="2825750"/>
          </a:xfrm>
          <a:prstGeom prst="rect">
            <a:avLst/>
          </a:prstGeom>
          <a:gradFill>
            <a:gsLst>
              <a:gs pos="0">
                <a:schemeClr val="accent6">
                  <a:tint val="50000"/>
                  <a:satMod val="300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  <a:lin ang="16200000" scaled="1"/>
          </a:gradFill>
        </p:spPr>
      </p:pic>
      <p:pic>
        <p:nvPicPr>
          <p:cNvPr id="6" name="Picture 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38" y="2817813"/>
            <a:ext cx="7669212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2863" y="2819400"/>
            <a:ext cx="1460500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638" y="5089525"/>
            <a:ext cx="9097962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3"/>
          <p:cNvSpPr/>
          <p:nvPr/>
        </p:nvSpPr>
        <p:spPr>
          <a:xfrm>
            <a:off x="8755063" y="2470150"/>
            <a:ext cx="304800" cy="152400"/>
          </a:xfrm>
          <a:prstGeom prst="rect">
            <a:avLst/>
          </a:prstGeom>
          <a:solidFill>
            <a:srgbClr val="F27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rgbClr val="F47F28"/>
              </a:solidFill>
            </a:endParaRPr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3581400" y="1295400"/>
            <a:ext cx="5105400" cy="1416269"/>
          </a:xfrm>
        </p:spPr>
        <p:txBody>
          <a:bodyPr anchor="b">
            <a:normAutofit/>
          </a:bodyPr>
          <a:lstStyle>
            <a:lvl1pPr algn="r" latinLnBrk="0">
              <a:buNone/>
              <a:defRPr lang="pt-BR"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44" y="4114800"/>
            <a:ext cx="7315200" cy="914400"/>
          </a:xfrm>
        </p:spPr>
        <p:txBody>
          <a:bodyPr anchor="b">
            <a:normAutofit/>
          </a:bodyPr>
          <a:lstStyle>
            <a:lvl1pPr marL="0" indent="0" latinLnBrk="0">
              <a:defRPr lang="pt-BR" sz="3600" b="1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6BC1BC-EAFC-4D12-8E92-1846536389C5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830A26-5ECF-4CB4-A419-3E94427BDA2D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5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613"/>
            <a:ext cx="9144000" cy="603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6"/>
          <p:cNvSpPr/>
          <p:nvPr/>
        </p:nvSpPr>
        <p:spPr>
          <a:xfrm>
            <a:off x="762000" y="1946209"/>
            <a:ext cx="2057400" cy="2057400"/>
          </a:xfrm>
          <a:prstGeom prst="ellipse">
            <a:avLst/>
          </a:prstGeom>
          <a:gradFill flip="none" rotWithShape="1">
            <a:gsLst>
              <a:gs pos="0">
                <a:srgbClr val="F39C29"/>
              </a:gs>
              <a:gs pos="50000">
                <a:srgbClr val="F7931D"/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82550">
            <a:noFill/>
          </a:ln>
          <a:effectLst>
            <a:outerShdw blurRad="152400" dist="165100" dir="5400000" sx="90000" sy="-19000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             </a:t>
            </a:r>
          </a:p>
        </p:txBody>
      </p:sp>
      <p:sp>
        <p:nvSpPr>
          <p:cNvPr id="6" name="Rectangle 7"/>
          <p:cNvSpPr/>
          <p:nvPr/>
        </p:nvSpPr>
        <p:spPr>
          <a:xfrm>
            <a:off x="8686800" y="5265738"/>
            <a:ext cx="457200" cy="96837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rgbClr val="FF6600"/>
                </a:solidFill>
              </a:rPr>
              <a:t>           </a:t>
            </a:r>
          </a:p>
        </p:txBody>
      </p:sp>
      <p:sp>
        <p:nvSpPr>
          <p:cNvPr id="7" name="Oval 8"/>
          <p:cNvSpPr/>
          <p:nvPr/>
        </p:nvSpPr>
        <p:spPr>
          <a:xfrm>
            <a:off x="1007328" y="1992354"/>
            <a:ext cx="1583472" cy="1295400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7000"/>
                </a:schemeClr>
              </a:gs>
              <a:gs pos="72000">
                <a:schemeClr val="bg1">
                  <a:alpha val="15000"/>
                </a:schemeClr>
              </a:gs>
              <a:gs pos="91000">
                <a:schemeClr val="bg1">
                  <a:alpha val="28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     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1992354"/>
            <a:ext cx="5867400" cy="1970046"/>
          </a:xfrm>
        </p:spPr>
        <p:txBody>
          <a:bodyPr>
            <a:normAutofit/>
          </a:bodyPr>
          <a:lstStyle>
            <a:lvl1pPr algn="l" latinLnBrk="0">
              <a:defRPr lang="pt-BR" sz="3000" b="1" cap="none" spc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105400"/>
            <a:ext cx="8229601" cy="375787"/>
          </a:xfrm>
        </p:spPr>
        <p:txBody>
          <a:bodyPr anchor="b">
            <a:normAutofit/>
          </a:bodyPr>
          <a:lstStyle>
            <a:lvl1pPr marL="0" indent="0" algn="r" latinLnBrk="0">
              <a:buNone/>
              <a:defRPr lang="pt-BR" sz="1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  <a:lvl2pPr marL="457200" indent="0" latinLnBrk="0">
              <a:buNone/>
              <a:defRPr lang="pt-B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pt-B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pt-B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3B3FD0-EAA8-43B5-98FC-805CE66350E9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5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4" cstate="print"/>
          <a:srcRect l="2599" r="5875" b="5263"/>
          <a:stretch>
            <a:fillRect/>
          </a:stretch>
        </p:blipFill>
        <p:spPr bwMode="auto">
          <a:xfrm>
            <a:off x="0" y="6165850"/>
            <a:ext cx="91440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80" y="76200"/>
            <a:ext cx="8403020" cy="685800"/>
          </a:xfrm>
        </p:spPr>
        <p:txBody>
          <a:bodyPr>
            <a:noAutofit/>
          </a:bodyPr>
          <a:lstStyle>
            <a:lvl1pPr algn="l" latinLnBrk="0">
              <a:defRPr lang="pt-BR" sz="4400" b="1" cap="none" spc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515" y="1639341"/>
            <a:ext cx="8229600" cy="4525963"/>
          </a:xfrm>
        </p:spPr>
        <p:txBody>
          <a:bodyPr/>
          <a:lstStyle>
            <a:lvl1pPr marL="0" indent="0" latinLnBrk="0">
              <a:buNone/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latinLnBrk="0">
              <a:buNone/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C4E495-0F22-433D-9D9E-6538468BE489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9548C-EF86-4939-AA47-12E8F3120759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: Ênfas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 userDrawn="1"/>
        </p:nvSpPr>
        <p:spPr>
          <a:xfrm>
            <a:off x="-36513" y="0"/>
            <a:ext cx="9180513" cy="6858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 userDrawn="1"/>
        </p:nvSpPr>
        <p:spPr>
          <a:xfrm>
            <a:off x="-36513" y="0"/>
            <a:ext cx="7505701" cy="1052513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Retângulo 6"/>
          <p:cNvSpPr/>
          <p:nvPr userDrawn="1"/>
        </p:nvSpPr>
        <p:spPr>
          <a:xfrm>
            <a:off x="7562850" y="0"/>
            <a:ext cx="1581150" cy="105251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1"/>
            <a:ext cx="7068015" cy="838200"/>
          </a:xfrm>
        </p:spPr>
        <p:txBody>
          <a:bodyPr anchor="b">
            <a:normAutofit/>
          </a:bodyPr>
          <a:lstStyle>
            <a:lvl1pPr algn="l" latinLnBrk="0">
              <a:defRPr lang="pt-BR" sz="280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5472608"/>
          </a:xfrm>
        </p:spPr>
        <p:txBody>
          <a:bodyPr/>
          <a:lstStyle>
            <a:lvl1pPr latinLnBrk="0">
              <a:defRPr lang="pt-BR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latinLnBrk="0">
              <a:defRPr lang="pt-BR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latinLnBrk="0">
              <a:defRPr lang="pt-BR" sz="1800"/>
            </a:lvl6pPr>
            <a:lvl7pPr latinLnBrk="0">
              <a:defRPr lang="pt-BR" sz="1800"/>
            </a:lvl7pPr>
            <a:lvl8pPr latinLnBrk="0">
              <a:defRPr lang="pt-BR" sz="1800"/>
            </a:lvl8pPr>
            <a:lvl9pPr latinLnBrk="0">
              <a:defRPr lang="pt-BR" sz="1800"/>
            </a:lvl9pPr>
          </a:lstStyle>
          <a:p>
            <a:pPr lvl="0"/>
            <a:r>
              <a:rPr lang="pt-BR" dirty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5472608"/>
          </a:xfrm>
        </p:spPr>
        <p:txBody>
          <a:bodyPr/>
          <a:lstStyle>
            <a:lvl1pPr latinLnBrk="0">
              <a:defRPr lang="pt-BR"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latinLnBrk="0">
              <a:defRPr lang="pt-BR"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latinLnBrk="0">
              <a:defRPr lang="pt-BR"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latinLnBrk="0">
              <a:defRPr lang="pt-BR"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 latinLnBrk="0">
              <a:defRPr lang="pt-BR" sz="1800"/>
            </a:lvl6pPr>
            <a:lvl7pPr latinLnBrk="0">
              <a:defRPr lang="pt-BR" sz="1800"/>
            </a:lvl7pPr>
            <a:lvl8pPr latinLnBrk="0">
              <a:defRPr lang="pt-BR" sz="1800"/>
            </a:lvl8pPr>
            <a:lvl9pPr latinLnBrk="0">
              <a:defRPr lang="pt-BR" sz="1800"/>
            </a:lvl9pPr>
          </a:lstStyle>
          <a:p>
            <a:pPr lvl="0"/>
            <a:r>
              <a:rPr lang="pt-BR" dirty="0"/>
              <a:t>Clique para editar o texto mestre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0"/>
            <a:ext cx="24447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400" y="2077200"/>
            <a:ext cx="7010400" cy="1143000"/>
          </a:xfrm>
        </p:spPr>
        <p:txBody>
          <a:bodyPr/>
          <a:lstStyle>
            <a:lvl1pPr algn="l" latinLnBrk="0">
              <a:defRPr lang="pt-BR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966F91-9AC5-4977-B558-272C091FD238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613A0A-2D2E-4E30-A563-46FF699F27C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omente Título: Ênfas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0400" y="3081000"/>
            <a:ext cx="8686800" cy="1095600"/>
          </a:xfrm>
        </p:spPr>
        <p:txBody>
          <a:bodyPr>
            <a:normAutofit/>
          </a:bodyPr>
          <a:lstStyle>
            <a:lvl1pPr algn="ctr" latinLnBrk="0">
              <a:defRPr lang="pt-BR" sz="4600" b="1" kern="1200" spc="-150" baseline="0">
                <a:ln>
                  <a:gradFill>
                    <a:gsLst>
                      <a:gs pos="0">
                        <a:schemeClr val="bg1"/>
                      </a:gs>
                      <a:gs pos="50000">
                        <a:schemeClr val="bg1">
                          <a:lumMod val="75000"/>
                        </a:schemeClr>
                      </a:gs>
                    </a:gsLst>
                    <a:lin ang="5400000" scaled="0"/>
                  </a:gradFill>
                </a:ln>
                <a:gradFill>
                  <a:gsLst>
                    <a:gs pos="11000">
                      <a:schemeClr val="bg1">
                        <a:lumMod val="75000"/>
                      </a:schemeClr>
                    </a:gs>
                    <a:gs pos="91000">
                      <a:schemeClr val="bg1"/>
                    </a:gs>
                  </a:gsLst>
                  <a:lin ang="16200000" scaled="1"/>
                </a:gradFill>
                <a:effectLst>
                  <a:outerShdw blurRad="38100" algn="ctr" rotWithShape="0">
                    <a:prstClr val="black">
                      <a:alpha val="25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283952" y="2424752"/>
            <a:ext cx="8694000" cy="639762"/>
          </a:xfrm>
        </p:spPr>
        <p:txBody>
          <a:bodyPr anchor="b">
            <a:normAutofit/>
          </a:bodyPr>
          <a:lstStyle>
            <a:lvl1pPr marL="0" indent="0" algn="ctr" latinLnBrk="0">
              <a:buNone/>
              <a:defRPr lang="pt-BR" sz="2800" kern="1200">
                <a:solidFill>
                  <a:srgbClr val="2E507A">
                    <a:alpha val="81000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 latinLnBrk="0">
              <a:buNone/>
              <a:defRPr lang="pt-BR" sz="2000" b="1"/>
            </a:lvl2pPr>
            <a:lvl3pPr marL="914400" indent="0" latinLnBrk="0">
              <a:buNone/>
              <a:defRPr lang="pt-BR" sz="1800" b="1"/>
            </a:lvl3pPr>
            <a:lvl4pPr marL="1371600" indent="0" latinLnBrk="0">
              <a:buNone/>
              <a:defRPr lang="pt-BR" sz="1600" b="1"/>
            </a:lvl4pPr>
            <a:lvl5pPr marL="1828800" indent="0" latinLnBrk="0">
              <a:buNone/>
              <a:defRPr lang="pt-BR" sz="1600" b="1"/>
            </a:lvl5pPr>
            <a:lvl6pPr marL="2286000" indent="0" latinLnBrk="0">
              <a:buNone/>
              <a:defRPr lang="pt-BR" sz="1600" b="1"/>
            </a:lvl6pPr>
            <a:lvl7pPr marL="2743200" indent="0" latinLnBrk="0">
              <a:buNone/>
              <a:defRPr lang="pt-BR" sz="1600" b="1"/>
            </a:lvl7pPr>
            <a:lvl8pPr marL="3200400" indent="0" latinLnBrk="0">
              <a:buNone/>
              <a:defRPr lang="pt-BR" sz="1600" b="1"/>
            </a:lvl8pPr>
            <a:lvl9pPr marL="3657600" indent="0" latinLnBrk="0">
              <a:buNone/>
              <a:defRPr lang="pt-BR"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com Texto 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289560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3200400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lang="pt-B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latinLnBrk="0">
              <a:buNone/>
              <a:defRPr lang="pt-BR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2060E-4027-4A0F-A0F9-1ED1915F8D6E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74020-195C-40E4-97F1-4CEE10990DA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ítulo com Texto 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0" y="1655440"/>
            <a:ext cx="7543800" cy="2133600"/>
          </a:xfrm>
          <a:prstGeom prst="rect">
            <a:avLst/>
          </a:prstGeom>
          <a:gradFill flip="none" rotWithShape="1">
            <a:gsLst>
              <a:gs pos="63000">
                <a:schemeClr val="tx1">
                  <a:lumMod val="85000"/>
                  <a:lumOff val="15000"/>
                  <a:alpha val="49000"/>
                </a:schemeClr>
              </a:gs>
              <a:gs pos="100000">
                <a:schemeClr val="tx1">
                  <a:lumMod val="95000"/>
                  <a:lumOff val="5000"/>
                  <a:alpha val="5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7" y="1896616"/>
            <a:ext cx="7010400" cy="1676400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defRPr lang="pt-B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664780"/>
            <a:ext cx="4191000" cy="381000"/>
          </a:xfrm>
        </p:spPr>
        <p:txBody>
          <a:bodyPr>
            <a:normAutofit/>
          </a:bodyPr>
          <a:lstStyle>
            <a:lvl1pPr algn="r" latinLnBrk="0">
              <a:buNone/>
              <a:defRPr lang="pt-BR" sz="1800" b="1" kern="120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2060E-4027-4A0F-A0F9-1ED1915F8D6E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74020-195C-40E4-97F1-4CEE10990DA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ítulo com Texto 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14866" y="1412776"/>
            <a:ext cx="8261589" cy="4104456"/>
          </a:xfrm>
          <a:solidFill>
            <a:srgbClr val="0066CC">
              <a:alpha val="40000"/>
            </a:srgbClr>
          </a:solidFill>
        </p:spPr>
        <p:txBody>
          <a:bodyPr>
            <a:normAutofit/>
          </a:bodyPr>
          <a:lstStyle>
            <a:lvl1pPr marL="0" algn="l" defTabSz="914400" rtl="0" eaLnBrk="1" latinLnBrk="0" hangingPunct="1">
              <a:defRPr lang="pt-BR" sz="4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4"/>
          </p:nvPr>
        </p:nvSpPr>
        <p:spPr>
          <a:xfrm>
            <a:off x="4648200" y="404664"/>
            <a:ext cx="4191000" cy="64111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r" latinLnBrk="0">
              <a:buNone/>
              <a:defRPr lang="pt-BR" sz="2800" b="1" kern="1200" cap="none" spc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2060E-4027-4A0F-A0F9-1ED1915F8D6E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374020-195C-40E4-97F1-4CEE10990DA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3008313" cy="825500"/>
          </a:xfrm>
        </p:spPr>
        <p:txBody>
          <a:bodyPr anchor="b"/>
          <a:lstStyle>
            <a:lvl1pPr algn="l" latinLnBrk="0">
              <a:defRPr lang="pt-BR"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609600"/>
            <a:ext cx="5111750" cy="5334000"/>
          </a:xfrm>
        </p:spPr>
        <p:txBody>
          <a:bodyPr/>
          <a:lstStyle>
            <a:lvl1pPr latinLnBrk="0">
              <a:defRPr lang="pt-BR" sz="2800">
                <a:solidFill>
                  <a:schemeClr val="bg1"/>
                </a:solidFill>
              </a:defRPr>
            </a:lvl1pPr>
            <a:lvl2pPr latinLnBrk="0">
              <a:defRPr lang="pt-BR" sz="2800">
                <a:solidFill>
                  <a:schemeClr val="bg1"/>
                </a:solidFill>
              </a:defRPr>
            </a:lvl2pPr>
            <a:lvl3pPr latinLnBrk="0">
              <a:defRPr lang="pt-BR" sz="2400">
                <a:solidFill>
                  <a:schemeClr val="bg1"/>
                </a:solidFill>
              </a:defRPr>
            </a:lvl3pPr>
            <a:lvl4pPr latinLnBrk="0">
              <a:defRPr lang="pt-BR" sz="2000">
                <a:solidFill>
                  <a:schemeClr val="bg1"/>
                </a:solidFill>
              </a:defRPr>
            </a:lvl4pPr>
            <a:lvl5pPr latinLnBrk="0">
              <a:defRPr lang="pt-BR" sz="2000">
                <a:solidFill>
                  <a:schemeClr val="bg1"/>
                </a:solidFill>
              </a:defRPr>
            </a:lvl5pPr>
            <a:lvl6pPr latinLnBrk="0">
              <a:defRPr lang="pt-BR" sz="2000"/>
            </a:lvl6pPr>
            <a:lvl7pPr latinLnBrk="0">
              <a:defRPr lang="pt-BR" sz="2000"/>
            </a:lvl7pPr>
            <a:lvl8pPr latinLnBrk="0">
              <a:defRPr lang="pt-BR" sz="2000"/>
            </a:lvl8pPr>
            <a:lvl9pPr latinLnBrk="0">
              <a:defRPr lang="pt-BR"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435101"/>
            <a:ext cx="3008313" cy="3822699"/>
          </a:xfrm>
        </p:spPr>
        <p:txBody>
          <a:bodyPr/>
          <a:lstStyle>
            <a:lvl1pPr marL="0" indent="0" latinLnBrk="0">
              <a:buNone/>
              <a:defRPr lang="pt-BR"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latinLnBrk="0">
              <a:buNone/>
              <a:defRPr lang="pt-BR" sz="1200"/>
            </a:lvl2pPr>
            <a:lvl3pPr marL="914400" indent="0" latinLnBrk="0">
              <a:buNone/>
              <a:defRPr lang="pt-BR" sz="1000"/>
            </a:lvl3pPr>
            <a:lvl4pPr marL="1371600" indent="0" latinLnBrk="0">
              <a:buNone/>
              <a:defRPr lang="pt-BR" sz="900"/>
            </a:lvl4pPr>
            <a:lvl5pPr marL="1828800" indent="0" latinLnBrk="0">
              <a:buNone/>
              <a:defRPr lang="pt-BR" sz="900"/>
            </a:lvl5pPr>
            <a:lvl6pPr marL="2286000" indent="0" latinLnBrk="0">
              <a:buNone/>
              <a:defRPr lang="pt-BR" sz="900"/>
            </a:lvl6pPr>
            <a:lvl7pPr marL="2743200" indent="0" latinLnBrk="0">
              <a:buNone/>
              <a:defRPr lang="pt-BR" sz="900"/>
            </a:lvl7pPr>
            <a:lvl8pPr marL="3200400" indent="0" latinLnBrk="0">
              <a:buNone/>
              <a:defRPr lang="pt-BR" sz="900"/>
            </a:lvl8pPr>
            <a:lvl9pPr marL="3657600" indent="0" latinLnBrk="0">
              <a:buNone/>
              <a:defRPr lang="pt-BR"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21817E-1F32-475D-9AD7-3CF094136503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1B8481-ED9D-477A-90FF-5E0D2F822F2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Mídia com Legend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/>
          <p:nvPr/>
        </p:nvSpPr>
        <p:spPr>
          <a:xfrm>
            <a:off x="595313" y="4800600"/>
            <a:ext cx="4873625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>
              <a:latin typeface="Georgia" pitchFamily="18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6552" y="4800600"/>
            <a:ext cx="4809244" cy="566738"/>
          </a:xfrm>
        </p:spPr>
        <p:txBody>
          <a:bodyPr anchor="b">
            <a:normAutofit/>
          </a:bodyPr>
          <a:lstStyle>
            <a:lvl1pPr algn="ctr" latinLnBrk="0">
              <a:defRPr lang="pt-BR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587022" y="838200"/>
            <a:ext cx="4873752" cy="3812822"/>
          </a:xfrm>
        </p:spPr>
        <p:txBody>
          <a:bodyPr rtlCol="0">
            <a:normAutofit/>
          </a:bodyPr>
          <a:lstStyle>
            <a:lvl1pPr latinLnBrk="0">
              <a:buNone/>
              <a:defRPr lang="pt-BR"/>
            </a:lvl1pPr>
          </a:lstStyle>
          <a:p>
            <a:pPr lvl="0"/>
            <a:r>
              <a:rPr lang="pt-BR" noProof="0"/>
              <a:t>Clique no ícone para adicionar mídia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5776863" y="838200"/>
            <a:ext cx="2819400" cy="4636911"/>
          </a:xfrm>
        </p:spPr>
        <p:txBody>
          <a:bodyPr>
            <a:normAutofit/>
          </a:bodyPr>
          <a:lstStyle>
            <a:lvl1pPr marL="0" indent="0" algn="l" latinLnBrk="0">
              <a:buNone/>
              <a:defRPr lang="pt-BR"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810653-C98C-4765-87F4-1F7CFD21A49D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3A23B3-6FAA-4794-B61F-223BE2F6D011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1792288" y="4800600"/>
            <a:ext cx="5500687" cy="68580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>
              <a:latin typeface="Georgia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>
            <a:normAutofit/>
          </a:bodyPr>
          <a:lstStyle>
            <a:lvl1pPr algn="ctr" latinLnBrk="0">
              <a:defRPr lang="pt-BR" sz="1800" b="0" i="1">
                <a:solidFill>
                  <a:schemeClr val="bg1">
                    <a:lumMod val="85000"/>
                  </a:schemeClr>
                </a:solidFill>
                <a:latin typeface="Georgia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 latinLnBrk="0">
              <a:buNone/>
              <a:defRPr lang="pt-BR" sz="3200"/>
            </a:lvl1pPr>
            <a:lvl2pPr marL="457200" indent="0" latinLnBrk="0">
              <a:buNone/>
              <a:defRPr lang="pt-BR" sz="2800"/>
            </a:lvl2pPr>
            <a:lvl3pPr marL="914400" indent="0" latinLnBrk="0">
              <a:buNone/>
              <a:defRPr lang="pt-BR" sz="2400"/>
            </a:lvl3pPr>
            <a:lvl4pPr marL="1371600" indent="0" latinLnBrk="0">
              <a:buNone/>
              <a:defRPr lang="pt-BR" sz="2000"/>
            </a:lvl4pPr>
            <a:lvl5pPr marL="1828800" indent="0" latinLnBrk="0">
              <a:buNone/>
              <a:defRPr lang="pt-BR" sz="2000"/>
            </a:lvl5pPr>
            <a:lvl6pPr marL="2286000" indent="0" latinLnBrk="0">
              <a:buNone/>
              <a:defRPr lang="pt-BR" sz="2000"/>
            </a:lvl6pPr>
            <a:lvl7pPr marL="2743200" indent="0" latinLnBrk="0">
              <a:buNone/>
              <a:defRPr lang="pt-BR" sz="2000"/>
            </a:lvl7pPr>
            <a:lvl8pPr marL="3200400" indent="0" latinLnBrk="0">
              <a:buNone/>
              <a:defRPr lang="pt-BR" sz="2000"/>
            </a:lvl8pPr>
            <a:lvl9pPr marL="3657600" indent="0" latinLnBrk="0">
              <a:buNone/>
              <a:defRPr lang="pt-BR"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62600"/>
            <a:ext cx="5486400" cy="609600"/>
          </a:xfrm>
        </p:spPr>
        <p:txBody>
          <a:bodyPr/>
          <a:lstStyle>
            <a:lvl1pPr marL="0" indent="0" algn="ctr" latinLnBrk="0">
              <a:buNone/>
              <a:defRPr lang="pt-BR" sz="1400"/>
            </a:lvl1pPr>
            <a:lvl2pPr marL="457200" indent="0" latinLnBrk="0">
              <a:buNone/>
              <a:defRPr lang="pt-BR" sz="1200"/>
            </a:lvl2pPr>
            <a:lvl3pPr marL="914400" indent="0" latinLnBrk="0">
              <a:buNone/>
              <a:defRPr lang="pt-BR" sz="1000"/>
            </a:lvl3pPr>
            <a:lvl4pPr marL="1371600" indent="0" latinLnBrk="0">
              <a:buNone/>
              <a:defRPr lang="pt-BR" sz="900"/>
            </a:lvl4pPr>
            <a:lvl5pPr marL="1828800" indent="0" latinLnBrk="0">
              <a:buNone/>
              <a:defRPr lang="pt-BR" sz="900"/>
            </a:lvl5pPr>
            <a:lvl6pPr marL="2286000" indent="0" latinLnBrk="0">
              <a:buNone/>
              <a:defRPr lang="pt-BR" sz="900"/>
            </a:lvl6pPr>
            <a:lvl7pPr marL="2743200" indent="0" latinLnBrk="0">
              <a:buNone/>
              <a:defRPr lang="pt-BR" sz="900"/>
            </a:lvl7pPr>
            <a:lvl8pPr marL="3200400" indent="0" latinLnBrk="0">
              <a:buNone/>
              <a:defRPr lang="pt-BR" sz="900"/>
            </a:lvl8pPr>
            <a:lvl9pPr marL="3657600" indent="0" latinLnBrk="0">
              <a:buNone/>
              <a:defRPr lang="pt-BR"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055029-6D57-4C7F-AC04-7FD84914F4A6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alt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6A172C-163E-4DBF-AD6D-2B642A4EE65C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Texto Vertical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0" y="414867"/>
            <a:ext cx="5029200" cy="457200"/>
          </a:xfrm>
          <a:solidFill>
            <a:schemeClr val="tx1">
              <a:lumMod val="50000"/>
              <a:lumOff val="50000"/>
            </a:schemeClr>
          </a:solidFill>
        </p:spPr>
        <p:txBody>
          <a:bodyPr>
            <a:normAutofit/>
          </a:bodyPr>
          <a:lstStyle>
            <a:lvl1pPr algn="l" latinLnBrk="0">
              <a:defRPr lang="pt-BR" sz="28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54A88F2-40AF-48F7-9632-806F6C1B5510}" type="datetimeFigureOut">
              <a:rPr lang="pt-BR"/>
              <a:pPr>
                <a:defRPr/>
              </a:pPr>
              <a:t>27/09/2020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EDD9D74-6770-4B28-9457-D7BCB487BBD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7150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51054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F62E1E-70E7-4247-8B39-76AD158EB2FF}" type="datetimeFigureOut">
              <a:rPr lang="pt-BR"/>
              <a:pPr>
                <a:defRPr/>
              </a:pPr>
              <a:t>27/09/2020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53188"/>
            <a:ext cx="2895600" cy="26828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 latinLnBrk="0">
              <a:spcBef>
                <a:spcPts val="0"/>
              </a:spcBef>
              <a:spcAft>
                <a:spcPts val="0"/>
              </a:spcAft>
              <a:defRPr lang="pt-BR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F41808-69BA-4271-B78A-335D89DC1A6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5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/>
          <a:srcRect l="2599" r="5875" b="5263"/>
          <a:stretch>
            <a:fillRect/>
          </a:stretch>
        </p:blipFill>
        <p:spPr bwMode="auto">
          <a:xfrm>
            <a:off x="0" y="6353175"/>
            <a:ext cx="914400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7"/>
          <p:cNvPicPr>
            <a:picLocks noChangeAspect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6"/>
          <p:cNvPicPr>
            <a:picLocks noChangeAspect="1"/>
          </p:cNvPicPr>
          <p:nvPr/>
        </p:nvPicPr>
        <p:blipFill>
          <a:blip r:embed="rId19" cstate="print"/>
          <a:srcRect l="2599" r="5875" b="5263"/>
          <a:stretch>
            <a:fillRect/>
          </a:stretch>
        </p:blipFill>
        <p:spPr bwMode="auto">
          <a:xfrm>
            <a:off x="3175" y="6308725"/>
            <a:ext cx="91440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texto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0" r:id="rId1"/>
    <p:sldLayoutId id="2147484061" r:id="rId2"/>
    <p:sldLayoutId id="2147484062" r:id="rId3"/>
    <p:sldLayoutId id="2147484063" r:id="rId4"/>
    <p:sldLayoutId id="2147484064" r:id="rId5"/>
    <p:sldLayoutId id="2147484065" r:id="rId6"/>
    <p:sldLayoutId id="2147484066" r:id="rId7"/>
    <p:sldLayoutId id="2147484067" r:id="rId8"/>
    <p:sldLayoutId id="2147484075" r:id="rId9"/>
    <p:sldLayoutId id="2147484074" r:id="rId10"/>
    <p:sldLayoutId id="2147484068" r:id="rId11"/>
    <p:sldLayoutId id="2147484069" r:id="rId12"/>
    <p:sldLayoutId id="2147484070" r:id="rId13"/>
    <p:sldLayoutId id="2147484071" r:id="rId14"/>
    <p:sldLayoutId id="2147484072" r:id="rId15"/>
    <p:sldLayoutId id="2147484073" r:id="rId16"/>
  </p:sldLayoutIdLst>
  <p:transition spd="slow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lang="pt-BR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algn="l" rtl="0" fontAlgn="base">
        <a:spcBef>
          <a:spcPct val="20000"/>
        </a:spcBef>
        <a:spcAft>
          <a:spcPct val="0"/>
        </a:spcAft>
        <a:buFont typeface="Arial" charset="0"/>
        <a:defRPr lang="pt-B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lang="pt-B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lang="pt-B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pt-B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7.jpeg"/><Relationship Id="rId5" Type="http://schemas.openxmlformats.org/officeDocument/2006/relationships/image" Target="../media/image46.jp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2.jpeg"/><Relationship Id="rId4" Type="http://schemas.openxmlformats.org/officeDocument/2006/relationships/image" Target="../media/image5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6.jpg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4.png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13" Type="http://schemas.openxmlformats.org/officeDocument/2006/relationships/image" Target="../media/image100.jpeg"/><Relationship Id="rId3" Type="http://schemas.openxmlformats.org/officeDocument/2006/relationships/image" Target="../media/image90.jpg"/><Relationship Id="rId7" Type="http://schemas.openxmlformats.org/officeDocument/2006/relationships/image" Target="../media/image94.jpg"/><Relationship Id="rId12" Type="http://schemas.openxmlformats.org/officeDocument/2006/relationships/image" Target="../media/image99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3.jpeg"/><Relationship Id="rId11" Type="http://schemas.openxmlformats.org/officeDocument/2006/relationships/image" Target="../media/image98.jpeg"/><Relationship Id="rId5" Type="http://schemas.openxmlformats.org/officeDocument/2006/relationships/image" Target="../media/image92.jpeg"/><Relationship Id="rId10" Type="http://schemas.openxmlformats.org/officeDocument/2006/relationships/image" Target="../media/image97.jpeg"/><Relationship Id="rId4" Type="http://schemas.openxmlformats.org/officeDocument/2006/relationships/image" Target="../media/image91.jpg"/><Relationship Id="rId9" Type="http://schemas.openxmlformats.org/officeDocument/2006/relationships/image" Target="../media/image96.jpeg"/><Relationship Id="rId14" Type="http://schemas.openxmlformats.org/officeDocument/2006/relationships/image" Target="../media/image10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5.jpeg"/><Relationship Id="rId4" Type="http://schemas.openxmlformats.org/officeDocument/2006/relationships/image" Target="../media/image10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71800" y="1340768"/>
            <a:ext cx="5867400" cy="3384376"/>
          </a:xfrm>
        </p:spPr>
        <p:txBody>
          <a:bodyPr>
            <a:noAutofit/>
          </a:bodyPr>
          <a:lstStyle/>
          <a:p>
            <a:r>
              <a:rPr lang="pt-BR" sz="5400" cap="none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COMUNICAÇÃO SOCIAL ESPÍRITA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588224" y="5013176"/>
            <a:ext cx="2036913" cy="540019"/>
          </a:xfrm>
        </p:spPr>
        <p:txBody>
          <a:bodyPr>
            <a:noAutofit/>
          </a:bodyPr>
          <a:lstStyle/>
          <a:p>
            <a:endParaRPr lang="pt-BR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B267DE-6E9B-4648-BC8B-87A63E962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Pesquisa Bibliográfica – Parte I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00B8C0C-7389-4217-8E97-E87B233514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Maria Helena Marcon/CSE/FEP</a:t>
            </a:r>
          </a:p>
        </p:txBody>
      </p:sp>
    </p:spTree>
    <p:extLst>
      <p:ext uri="{BB962C8B-B14F-4D97-AF65-F5344CB8AC3E}">
        <p14:creationId xmlns:p14="http://schemas.microsoft.com/office/powerpoint/2010/main" val="2557333778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A06193-87BA-4FE2-BB48-9B364B39E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5" y="980727"/>
            <a:ext cx="8229600" cy="5184577"/>
          </a:xfrm>
        </p:spPr>
        <p:txBody>
          <a:bodyPr/>
          <a:lstStyle/>
          <a:p>
            <a:r>
              <a:rPr lang="pt-BR" dirty="0" err="1"/>
              <a:t>Nous</a:t>
            </a:r>
            <a:r>
              <a:rPr lang="pt-BR" dirty="0"/>
              <a:t> </a:t>
            </a:r>
            <a:r>
              <a:rPr lang="pt-BR" dirty="0" err="1"/>
              <a:t>croyons</a:t>
            </a:r>
            <a:r>
              <a:rPr lang="pt-BR" dirty="0"/>
              <a:t> </a:t>
            </a:r>
            <a:r>
              <a:rPr lang="pt-BR" dirty="0" err="1"/>
              <a:t>plutôt</a:t>
            </a:r>
            <a:r>
              <a:rPr lang="pt-BR" dirty="0"/>
              <a:t>, d'</a:t>
            </a:r>
            <a:r>
              <a:rPr lang="pt-BR" dirty="0" err="1"/>
              <a:t>après</a:t>
            </a:r>
            <a:r>
              <a:rPr lang="pt-BR" dirty="0"/>
              <a:t> </a:t>
            </a:r>
            <a:r>
              <a:rPr lang="pt-BR" dirty="0" err="1"/>
              <a:t>les</a:t>
            </a:r>
            <a:r>
              <a:rPr lang="pt-BR" dirty="0"/>
              <a:t> </a:t>
            </a:r>
            <a:r>
              <a:rPr lang="pt-BR" dirty="0" err="1"/>
              <a:t>instructions</a:t>
            </a:r>
            <a:r>
              <a:rPr lang="pt-BR" dirty="0"/>
              <a:t> de nos </a:t>
            </a:r>
            <a:r>
              <a:rPr lang="pt-BR" dirty="0" err="1"/>
              <a:t>Guides</a:t>
            </a:r>
            <a:r>
              <a:rPr lang="pt-BR" dirty="0"/>
              <a:t>, que </a:t>
            </a:r>
            <a:r>
              <a:rPr lang="pt-BR" dirty="0" err="1"/>
              <a:t>le</a:t>
            </a:r>
            <a:r>
              <a:rPr lang="pt-BR" dirty="0"/>
              <a:t> </a:t>
            </a:r>
            <a:r>
              <a:rPr lang="pt-BR" dirty="0" err="1"/>
              <a:t>changement</a:t>
            </a:r>
            <a:r>
              <a:rPr lang="pt-BR" dirty="0"/>
              <a:t> de </a:t>
            </a:r>
            <a:r>
              <a:rPr lang="pt-BR" dirty="0" err="1"/>
              <a:t>sexe</a:t>
            </a:r>
            <a:r>
              <a:rPr lang="pt-BR" dirty="0"/>
              <a:t>, </a:t>
            </a:r>
            <a:r>
              <a:rPr lang="pt-BR" dirty="0" err="1"/>
              <a:t>toujours</a:t>
            </a:r>
            <a:r>
              <a:rPr lang="pt-BR" dirty="0"/>
              <a:t> </a:t>
            </a:r>
            <a:r>
              <a:rPr lang="pt-BR" dirty="0" err="1"/>
              <a:t>possible</a:t>
            </a:r>
            <a:r>
              <a:rPr lang="pt-BR" dirty="0"/>
              <a:t> </a:t>
            </a:r>
            <a:r>
              <a:rPr lang="pt-BR" dirty="0" err="1"/>
              <a:t>pour</a:t>
            </a:r>
            <a:r>
              <a:rPr lang="pt-BR" dirty="0"/>
              <a:t> </a:t>
            </a:r>
            <a:r>
              <a:rPr lang="pt-BR" dirty="0" err="1"/>
              <a:t>l'esprit</a:t>
            </a:r>
            <a:r>
              <a:rPr lang="pt-BR" dirty="0"/>
              <a:t>, est, </a:t>
            </a:r>
            <a:r>
              <a:rPr lang="pt-BR" dirty="0" err="1"/>
              <a:t>en</a:t>
            </a:r>
            <a:r>
              <a:rPr lang="pt-BR" dirty="0"/>
              <a:t> </a:t>
            </a:r>
            <a:r>
              <a:rPr lang="pt-BR" dirty="0" err="1"/>
              <a:t>principe</a:t>
            </a:r>
            <a:r>
              <a:rPr lang="pt-BR" dirty="0"/>
              <a:t>, </a:t>
            </a:r>
            <a:r>
              <a:rPr lang="pt-BR" dirty="0" err="1"/>
              <a:t>inutile</a:t>
            </a:r>
            <a:r>
              <a:rPr lang="pt-BR" dirty="0"/>
              <a:t> et </a:t>
            </a:r>
            <a:r>
              <a:rPr lang="pt-BR" dirty="0" err="1"/>
              <a:t>dangereux</a:t>
            </a:r>
            <a:r>
              <a:rPr lang="pt-BR" dirty="0"/>
              <a:t>. </a:t>
            </a:r>
            <a:r>
              <a:rPr lang="pt-BR" dirty="0" err="1"/>
              <a:t>Les</a:t>
            </a:r>
            <a:r>
              <a:rPr lang="pt-BR" dirty="0"/>
              <a:t> </a:t>
            </a:r>
            <a:r>
              <a:rPr lang="pt-BR" dirty="0" err="1"/>
              <a:t>Esprits</a:t>
            </a:r>
            <a:r>
              <a:rPr lang="pt-BR" dirty="0"/>
              <a:t> </a:t>
            </a:r>
            <a:r>
              <a:rPr lang="pt-BR" dirty="0" err="1"/>
              <a:t>élevés</a:t>
            </a:r>
            <a:r>
              <a:rPr lang="pt-BR" dirty="0"/>
              <a:t> </a:t>
            </a:r>
            <a:r>
              <a:rPr lang="pt-BR" dirty="0" err="1"/>
              <a:t>le</a:t>
            </a:r>
            <a:r>
              <a:rPr lang="pt-BR" dirty="0"/>
              <a:t> </a:t>
            </a:r>
            <a:r>
              <a:rPr lang="pt-BR" dirty="0" err="1"/>
              <a:t>déconseillent</a:t>
            </a:r>
            <a:r>
              <a:rPr lang="pt-BR" dirty="0"/>
              <a:t>. Il est </a:t>
            </a:r>
            <a:r>
              <a:rPr lang="pt-BR" dirty="0" err="1"/>
              <a:t>facile</a:t>
            </a:r>
            <a:r>
              <a:rPr lang="pt-BR" dirty="0"/>
              <a:t> de </a:t>
            </a:r>
            <a:r>
              <a:rPr lang="pt-BR" dirty="0" err="1"/>
              <a:t>reconnaître</a:t>
            </a:r>
            <a:r>
              <a:rPr lang="pt-BR" dirty="0"/>
              <a:t>, à première </a:t>
            </a:r>
            <a:r>
              <a:rPr lang="pt-BR" dirty="0" err="1"/>
              <a:t>vue</a:t>
            </a:r>
            <a:r>
              <a:rPr lang="pt-BR" dirty="0"/>
              <a:t>, </a:t>
            </a:r>
            <a:r>
              <a:rPr lang="pt-BR" dirty="0" err="1"/>
              <a:t>autour</a:t>
            </a:r>
            <a:r>
              <a:rPr lang="pt-BR" dirty="0"/>
              <a:t> de </a:t>
            </a:r>
            <a:r>
              <a:rPr lang="pt-BR" dirty="0" err="1"/>
              <a:t>nous</a:t>
            </a:r>
            <a:r>
              <a:rPr lang="pt-BR" dirty="0"/>
              <a:t>, </a:t>
            </a:r>
            <a:r>
              <a:rPr lang="pt-BR" dirty="0" err="1"/>
              <a:t>les</a:t>
            </a:r>
            <a:r>
              <a:rPr lang="pt-BR" dirty="0"/>
              <a:t> </a:t>
            </a:r>
            <a:r>
              <a:rPr lang="pt-BR" dirty="0" err="1"/>
              <a:t>personnes</a:t>
            </a:r>
            <a:r>
              <a:rPr lang="pt-BR" dirty="0"/>
              <a:t> </a:t>
            </a:r>
            <a:r>
              <a:rPr lang="pt-BR" dirty="0" err="1"/>
              <a:t>qui</a:t>
            </a:r>
            <a:r>
              <a:rPr lang="pt-BR" dirty="0"/>
              <a:t>, </a:t>
            </a:r>
            <a:r>
              <a:rPr lang="pt-BR" dirty="0" err="1"/>
              <a:t>dans</a:t>
            </a:r>
            <a:r>
              <a:rPr lang="pt-BR" dirty="0"/>
              <a:t> une </a:t>
            </a:r>
            <a:r>
              <a:rPr lang="pt-BR" dirty="0" err="1"/>
              <a:t>existence</a:t>
            </a:r>
            <a:r>
              <a:rPr lang="pt-BR" dirty="0"/>
              <a:t> </a:t>
            </a:r>
            <a:r>
              <a:rPr lang="pt-BR" dirty="0" err="1"/>
              <a:t>précédente</a:t>
            </a:r>
            <a:r>
              <a:rPr lang="pt-BR" dirty="0"/>
              <a:t>, </a:t>
            </a:r>
            <a:r>
              <a:rPr lang="pt-BR" dirty="0" err="1"/>
              <a:t>avaient</a:t>
            </a:r>
            <a:r>
              <a:rPr lang="pt-BR" dirty="0"/>
              <a:t> </a:t>
            </a:r>
            <a:r>
              <a:rPr lang="pt-BR" dirty="0" err="1"/>
              <a:t>adopté</a:t>
            </a:r>
            <a:r>
              <a:rPr lang="pt-BR" dirty="0"/>
              <a:t> </a:t>
            </a:r>
            <a:r>
              <a:rPr lang="pt-BR" dirty="0" err="1"/>
              <a:t>un</a:t>
            </a:r>
            <a:r>
              <a:rPr lang="pt-BR" dirty="0"/>
              <a:t> </a:t>
            </a:r>
            <a:r>
              <a:rPr lang="pt-BR" dirty="0" err="1"/>
              <a:t>sexe</a:t>
            </a:r>
            <a:r>
              <a:rPr lang="pt-BR" dirty="0"/>
              <a:t> </a:t>
            </a:r>
            <a:r>
              <a:rPr lang="pt-BR" dirty="0" err="1"/>
              <a:t>différent</a:t>
            </a:r>
            <a:r>
              <a:rPr lang="pt-BR" dirty="0"/>
              <a:t> ; </a:t>
            </a:r>
            <a:r>
              <a:rPr lang="pt-BR" dirty="0" err="1"/>
              <a:t>ce</a:t>
            </a:r>
            <a:r>
              <a:rPr lang="pt-BR" dirty="0"/>
              <a:t> </a:t>
            </a:r>
            <a:r>
              <a:rPr lang="pt-BR" dirty="0" err="1"/>
              <a:t>sont</a:t>
            </a:r>
            <a:r>
              <a:rPr lang="pt-BR" dirty="0"/>
              <a:t> </a:t>
            </a:r>
            <a:r>
              <a:rPr lang="pt-BR" dirty="0" err="1"/>
              <a:t>toujours</a:t>
            </a:r>
            <a:r>
              <a:rPr lang="pt-BR" dirty="0"/>
              <a:t>, à </a:t>
            </a:r>
            <a:r>
              <a:rPr lang="pt-BR" dirty="0" err="1"/>
              <a:t>quelque</a:t>
            </a:r>
            <a:r>
              <a:rPr lang="pt-BR" dirty="0"/>
              <a:t> point de </a:t>
            </a:r>
            <a:r>
              <a:rPr lang="pt-BR" dirty="0" err="1"/>
              <a:t>vue</a:t>
            </a:r>
            <a:r>
              <a:rPr lang="pt-BR" dirty="0"/>
              <a:t>, des </a:t>
            </a:r>
            <a:r>
              <a:rPr lang="pt-BR" dirty="0" err="1"/>
              <a:t>anormaux</a:t>
            </a:r>
            <a:r>
              <a:rPr lang="pt-BR" dirty="0"/>
              <a:t>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1968923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A06193-87BA-4FE2-BB48-9B364B39E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5" y="332657"/>
            <a:ext cx="8229600" cy="5832648"/>
          </a:xfrm>
        </p:spPr>
        <p:txBody>
          <a:bodyPr/>
          <a:lstStyle/>
          <a:p>
            <a:r>
              <a:rPr lang="pt-BR" dirty="0" err="1"/>
              <a:t>Les</a:t>
            </a:r>
            <a:r>
              <a:rPr lang="pt-BR" dirty="0"/>
              <a:t> viragos, </a:t>
            </a:r>
            <a:r>
              <a:rPr lang="pt-BR" dirty="0" err="1"/>
              <a:t>au</a:t>
            </a:r>
            <a:r>
              <a:rPr lang="pt-BR" dirty="0"/>
              <a:t> </a:t>
            </a:r>
            <a:r>
              <a:rPr lang="pt-BR" dirty="0" err="1"/>
              <a:t>caractère</a:t>
            </a:r>
            <a:r>
              <a:rPr lang="pt-BR" dirty="0"/>
              <a:t> et </a:t>
            </a:r>
            <a:r>
              <a:rPr lang="pt-BR" dirty="0" err="1"/>
              <a:t>aux</a:t>
            </a:r>
            <a:r>
              <a:rPr lang="pt-BR" dirty="0"/>
              <a:t> </a:t>
            </a:r>
            <a:r>
              <a:rPr lang="pt-BR" dirty="0" err="1"/>
              <a:t>goûts</a:t>
            </a:r>
            <a:r>
              <a:rPr lang="pt-BR" dirty="0"/>
              <a:t> </a:t>
            </a:r>
            <a:r>
              <a:rPr lang="pt-BR" dirty="0" err="1"/>
              <a:t>masculins</a:t>
            </a:r>
            <a:r>
              <a:rPr lang="pt-BR" dirty="0"/>
              <a:t>, </a:t>
            </a:r>
            <a:r>
              <a:rPr lang="pt-BR" dirty="0" err="1"/>
              <a:t>dont</a:t>
            </a:r>
            <a:r>
              <a:rPr lang="pt-BR" dirty="0"/>
              <a:t> </a:t>
            </a:r>
            <a:r>
              <a:rPr lang="pt-BR" dirty="0" err="1"/>
              <a:t>quelques</a:t>
            </a:r>
            <a:r>
              <a:rPr lang="pt-BR" dirty="0"/>
              <a:t>-unes </a:t>
            </a:r>
            <a:r>
              <a:rPr lang="pt-BR" dirty="0" err="1"/>
              <a:t>portent</a:t>
            </a:r>
            <a:r>
              <a:rPr lang="pt-BR" dirty="0"/>
              <a:t> encore </a:t>
            </a:r>
            <a:r>
              <a:rPr lang="pt-BR" dirty="0" err="1"/>
              <a:t>la</a:t>
            </a:r>
            <a:r>
              <a:rPr lang="pt-BR" dirty="0"/>
              <a:t> trace des </a:t>
            </a:r>
            <a:r>
              <a:rPr lang="pt-BR" dirty="0" err="1"/>
              <a:t>attributs</a:t>
            </a:r>
            <a:r>
              <a:rPr lang="pt-BR" dirty="0"/>
              <a:t> de </a:t>
            </a:r>
            <a:r>
              <a:rPr lang="pt-BR" dirty="0" err="1"/>
              <a:t>l'autre</a:t>
            </a:r>
            <a:r>
              <a:rPr lang="pt-BR" dirty="0"/>
              <a:t> </a:t>
            </a:r>
            <a:r>
              <a:rPr lang="pt-BR" dirty="0" err="1"/>
              <a:t>sexe</a:t>
            </a:r>
            <a:r>
              <a:rPr lang="pt-BR" dirty="0"/>
              <a:t>, par exemple de </a:t>
            </a:r>
            <a:r>
              <a:rPr lang="pt-BR" dirty="0" err="1"/>
              <a:t>la</a:t>
            </a:r>
            <a:r>
              <a:rPr lang="pt-BR" dirty="0"/>
              <a:t> barbe </a:t>
            </a:r>
            <a:r>
              <a:rPr lang="pt-BR" dirty="0" err="1"/>
              <a:t>au</a:t>
            </a:r>
            <a:r>
              <a:rPr lang="pt-BR" dirty="0"/>
              <a:t> </a:t>
            </a:r>
            <a:r>
              <a:rPr lang="pt-BR" dirty="0" err="1"/>
              <a:t>menton</a:t>
            </a:r>
            <a:r>
              <a:rPr lang="pt-BR" dirty="0"/>
              <a:t>, </a:t>
            </a:r>
            <a:r>
              <a:rPr lang="pt-BR" dirty="0" err="1"/>
              <a:t>sont</a:t>
            </a:r>
            <a:r>
              <a:rPr lang="pt-BR" dirty="0"/>
              <a:t> </a:t>
            </a:r>
            <a:r>
              <a:rPr lang="pt-BR" dirty="0" err="1"/>
              <a:t>évidemment</a:t>
            </a:r>
            <a:r>
              <a:rPr lang="pt-BR" dirty="0"/>
              <a:t> des </a:t>
            </a:r>
            <a:r>
              <a:rPr lang="pt-BR" dirty="0" err="1"/>
              <a:t>hommes</a:t>
            </a:r>
            <a:r>
              <a:rPr lang="pt-BR" dirty="0"/>
              <a:t> </a:t>
            </a:r>
            <a:r>
              <a:rPr lang="pt-BR" dirty="0" err="1"/>
              <a:t>réincarnés</a:t>
            </a:r>
            <a:r>
              <a:rPr lang="pt-BR" dirty="0"/>
              <a:t>. </a:t>
            </a:r>
            <a:r>
              <a:rPr lang="pt-BR" dirty="0" err="1"/>
              <a:t>Elles</a:t>
            </a:r>
            <a:r>
              <a:rPr lang="pt-BR" dirty="0"/>
              <a:t> n'</a:t>
            </a:r>
            <a:r>
              <a:rPr lang="pt-BR" dirty="0" err="1"/>
              <a:t>ont</a:t>
            </a:r>
            <a:r>
              <a:rPr lang="pt-BR" dirty="0"/>
              <a:t> </a:t>
            </a:r>
            <a:r>
              <a:rPr lang="pt-BR" dirty="0" err="1"/>
              <a:t>rien</a:t>
            </a:r>
            <a:r>
              <a:rPr lang="pt-BR" dirty="0"/>
              <a:t> d'</a:t>
            </a:r>
            <a:r>
              <a:rPr lang="pt-BR" dirty="0" err="1"/>
              <a:t>esthétique</a:t>
            </a:r>
            <a:r>
              <a:rPr lang="pt-BR" dirty="0"/>
              <a:t> </a:t>
            </a:r>
            <a:r>
              <a:rPr lang="pt-BR" dirty="0" err="1"/>
              <a:t>ni</a:t>
            </a:r>
            <a:r>
              <a:rPr lang="pt-BR" dirty="0"/>
              <a:t> de </a:t>
            </a:r>
            <a:r>
              <a:rPr lang="pt-BR" dirty="0" err="1"/>
              <a:t>séduisant</a:t>
            </a:r>
            <a:r>
              <a:rPr lang="pt-BR" dirty="0"/>
              <a:t>. Il </a:t>
            </a:r>
            <a:r>
              <a:rPr lang="pt-BR" dirty="0" err="1"/>
              <a:t>en</a:t>
            </a:r>
            <a:r>
              <a:rPr lang="pt-BR" dirty="0"/>
              <a:t> est de </a:t>
            </a:r>
            <a:r>
              <a:rPr lang="pt-BR" dirty="0" err="1"/>
              <a:t>même</a:t>
            </a:r>
            <a:r>
              <a:rPr lang="pt-BR" dirty="0"/>
              <a:t> de </a:t>
            </a:r>
            <a:r>
              <a:rPr lang="pt-BR" dirty="0" err="1"/>
              <a:t>ces</a:t>
            </a:r>
            <a:r>
              <a:rPr lang="pt-BR" dirty="0"/>
              <a:t> </a:t>
            </a:r>
            <a:r>
              <a:rPr lang="pt-BR" dirty="0" err="1"/>
              <a:t>hommes</a:t>
            </a:r>
            <a:r>
              <a:rPr lang="pt-BR" dirty="0"/>
              <a:t> </a:t>
            </a:r>
            <a:r>
              <a:rPr lang="pt-BR" dirty="0" err="1"/>
              <a:t>efféminés</a:t>
            </a:r>
            <a:r>
              <a:rPr lang="pt-BR" dirty="0"/>
              <a:t>, </a:t>
            </a:r>
            <a:r>
              <a:rPr lang="pt-BR" dirty="0" err="1"/>
              <a:t>qui</a:t>
            </a:r>
            <a:r>
              <a:rPr lang="pt-BR" dirty="0"/>
              <a:t> </a:t>
            </a:r>
            <a:r>
              <a:rPr lang="pt-BR" dirty="0" err="1"/>
              <a:t>ont</a:t>
            </a:r>
            <a:r>
              <a:rPr lang="pt-BR" dirty="0"/>
              <a:t> </a:t>
            </a:r>
            <a:r>
              <a:rPr lang="pt-BR" dirty="0" err="1"/>
              <a:t>toutes</a:t>
            </a:r>
            <a:r>
              <a:rPr lang="pt-BR" dirty="0"/>
              <a:t> </a:t>
            </a:r>
            <a:r>
              <a:rPr lang="pt-BR" dirty="0" err="1"/>
              <a:t>les</a:t>
            </a:r>
            <a:r>
              <a:rPr lang="pt-BR" dirty="0"/>
              <a:t> </a:t>
            </a:r>
            <a:r>
              <a:rPr lang="pt-BR" dirty="0" err="1"/>
              <a:t>caractéristiques</a:t>
            </a:r>
            <a:r>
              <a:rPr lang="pt-BR" dirty="0"/>
              <a:t> des </a:t>
            </a:r>
            <a:r>
              <a:rPr lang="pt-BR" dirty="0" err="1"/>
              <a:t>filles</a:t>
            </a:r>
            <a:r>
              <a:rPr lang="pt-BR" dirty="0"/>
              <a:t> d'</a:t>
            </a:r>
            <a:r>
              <a:rPr lang="pt-BR" dirty="0" err="1"/>
              <a:t>Eve</a:t>
            </a:r>
            <a:r>
              <a:rPr lang="pt-BR" dirty="0"/>
              <a:t> et </a:t>
            </a:r>
            <a:r>
              <a:rPr lang="pt-BR" dirty="0" err="1"/>
              <a:t>sont</a:t>
            </a:r>
            <a:r>
              <a:rPr lang="pt-BR" dirty="0"/>
              <a:t> </a:t>
            </a:r>
            <a:r>
              <a:rPr lang="pt-BR" dirty="0" err="1"/>
              <a:t>comme</a:t>
            </a:r>
            <a:r>
              <a:rPr lang="pt-BR" dirty="0"/>
              <a:t> des </a:t>
            </a:r>
            <a:r>
              <a:rPr lang="pt-BR" dirty="0" err="1"/>
              <a:t>égarés</a:t>
            </a:r>
            <a:r>
              <a:rPr lang="pt-BR" dirty="0"/>
              <a:t> </a:t>
            </a:r>
            <a:r>
              <a:rPr lang="pt-BR" dirty="0" err="1"/>
              <a:t>dans</a:t>
            </a:r>
            <a:r>
              <a:rPr lang="pt-BR" dirty="0"/>
              <a:t> </a:t>
            </a:r>
            <a:r>
              <a:rPr lang="pt-BR" dirty="0" err="1"/>
              <a:t>la</a:t>
            </a:r>
            <a:r>
              <a:rPr lang="pt-BR" dirty="0"/>
              <a:t> </a:t>
            </a:r>
            <a:r>
              <a:rPr lang="pt-BR" dirty="0" err="1"/>
              <a:t>vie</a:t>
            </a:r>
            <a:r>
              <a:rPr lang="pt-BR" dirty="0"/>
              <a:t>. </a:t>
            </a:r>
            <a:r>
              <a:rPr lang="pt-BR" dirty="0" err="1"/>
              <a:t>Lorsqu'un</a:t>
            </a:r>
            <a:r>
              <a:rPr lang="pt-BR" dirty="0"/>
              <a:t> </a:t>
            </a:r>
            <a:r>
              <a:rPr lang="pt-BR" dirty="0" err="1"/>
              <a:t>Esprit</a:t>
            </a:r>
            <a:r>
              <a:rPr lang="pt-BR" dirty="0"/>
              <a:t> a </a:t>
            </a:r>
            <a:r>
              <a:rPr lang="pt-BR" dirty="0" err="1"/>
              <a:t>pris</a:t>
            </a:r>
            <a:r>
              <a:rPr lang="pt-BR" dirty="0"/>
              <a:t> </a:t>
            </a:r>
            <a:r>
              <a:rPr lang="pt-BR" dirty="0" err="1"/>
              <a:t>l'habitude</a:t>
            </a:r>
            <a:r>
              <a:rPr lang="pt-BR" dirty="0"/>
              <a:t> d'</a:t>
            </a:r>
            <a:r>
              <a:rPr lang="pt-BR" dirty="0" err="1"/>
              <a:t>un</a:t>
            </a:r>
            <a:r>
              <a:rPr lang="pt-BR" dirty="0"/>
              <a:t> </a:t>
            </a:r>
            <a:r>
              <a:rPr lang="pt-BR" dirty="0" err="1"/>
              <a:t>sexe</a:t>
            </a:r>
            <a:r>
              <a:rPr lang="pt-BR" dirty="0"/>
              <a:t>, </a:t>
            </a:r>
            <a:r>
              <a:rPr lang="pt-BR" dirty="0" err="1"/>
              <a:t>il</a:t>
            </a:r>
            <a:r>
              <a:rPr lang="pt-BR" dirty="0"/>
              <a:t> est </a:t>
            </a:r>
            <a:r>
              <a:rPr lang="pt-BR" dirty="0" err="1"/>
              <a:t>mauvais</a:t>
            </a:r>
            <a:r>
              <a:rPr lang="pt-BR" dirty="0"/>
              <a:t> </a:t>
            </a:r>
            <a:r>
              <a:rPr lang="pt-BR" dirty="0" err="1"/>
              <a:t>pour</a:t>
            </a:r>
            <a:r>
              <a:rPr lang="pt-BR" dirty="0"/>
              <a:t> </a:t>
            </a:r>
            <a:r>
              <a:rPr lang="pt-BR" dirty="0" err="1"/>
              <a:t>lui</a:t>
            </a:r>
            <a:r>
              <a:rPr lang="pt-BR" dirty="0"/>
              <a:t> de sortir de </a:t>
            </a:r>
            <a:r>
              <a:rPr lang="pt-BR" dirty="0" err="1"/>
              <a:t>ce</a:t>
            </a:r>
            <a:r>
              <a:rPr lang="pt-BR" dirty="0"/>
              <a:t> </a:t>
            </a:r>
            <a:r>
              <a:rPr lang="pt-BR" dirty="0" err="1"/>
              <a:t>qui</a:t>
            </a:r>
            <a:r>
              <a:rPr lang="pt-BR" dirty="0"/>
              <a:t> est </a:t>
            </a:r>
            <a:r>
              <a:rPr lang="pt-BR" dirty="0" err="1"/>
              <a:t>devenu</a:t>
            </a:r>
            <a:r>
              <a:rPr lang="pt-BR" dirty="0"/>
              <a:t> </a:t>
            </a:r>
            <a:r>
              <a:rPr lang="pt-BR" dirty="0" err="1"/>
              <a:t>sa</a:t>
            </a:r>
            <a:r>
              <a:rPr lang="pt-BR" dirty="0"/>
              <a:t> </a:t>
            </a:r>
            <a:r>
              <a:rPr lang="pt-BR" dirty="0" err="1"/>
              <a:t>nature</a:t>
            </a:r>
            <a:r>
              <a:rPr lang="pt-BR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0348302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A06193-87BA-4FE2-BB48-9B364B39E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5" y="1772815"/>
            <a:ext cx="8229600" cy="4392489"/>
          </a:xfrm>
        </p:spPr>
        <p:txBody>
          <a:bodyPr/>
          <a:lstStyle/>
          <a:p>
            <a:r>
              <a:rPr lang="pt-BR" dirty="0"/>
              <a:t>«</a:t>
            </a:r>
            <a:r>
              <a:rPr lang="pt-BR" dirty="0" err="1"/>
              <a:t>Naître</a:t>
            </a:r>
            <a:r>
              <a:rPr lang="pt-BR" dirty="0"/>
              <a:t>, </a:t>
            </a:r>
            <a:r>
              <a:rPr lang="pt-BR" dirty="0" err="1"/>
              <a:t>mourir</a:t>
            </a:r>
            <a:r>
              <a:rPr lang="pt-BR" dirty="0"/>
              <a:t>, </a:t>
            </a:r>
            <a:r>
              <a:rPr lang="pt-BR" dirty="0" err="1"/>
              <a:t>renaître</a:t>
            </a:r>
            <a:r>
              <a:rPr lang="pt-BR" dirty="0"/>
              <a:t> et </a:t>
            </a:r>
            <a:r>
              <a:rPr lang="pt-BR" dirty="0" err="1"/>
              <a:t>progresser</a:t>
            </a:r>
            <a:r>
              <a:rPr lang="pt-BR" dirty="0"/>
              <a:t> </a:t>
            </a:r>
            <a:r>
              <a:rPr lang="pt-BR" dirty="0" err="1"/>
              <a:t>sans</a:t>
            </a:r>
            <a:r>
              <a:rPr lang="pt-BR" dirty="0"/>
              <a:t> cesse, </a:t>
            </a:r>
            <a:r>
              <a:rPr lang="pt-BR" dirty="0" err="1"/>
              <a:t>telle</a:t>
            </a:r>
            <a:r>
              <a:rPr lang="pt-BR" dirty="0"/>
              <a:t> est </a:t>
            </a:r>
            <a:r>
              <a:rPr lang="pt-BR" dirty="0" err="1"/>
              <a:t>la</a:t>
            </a:r>
            <a:r>
              <a:rPr lang="pt-BR" dirty="0"/>
              <a:t> </a:t>
            </a:r>
            <a:r>
              <a:rPr lang="pt-BR" dirty="0" err="1"/>
              <a:t>loi</a:t>
            </a:r>
            <a:r>
              <a:rPr lang="pt-BR" dirty="0"/>
              <a:t>», a </a:t>
            </a:r>
            <a:r>
              <a:rPr lang="pt-BR" dirty="0" err="1"/>
              <a:t>dit</a:t>
            </a:r>
            <a:r>
              <a:rPr lang="pt-BR" dirty="0"/>
              <a:t> Allan Kardec. </a:t>
            </a:r>
            <a:r>
              <a:rPr lang="pt-BR" dirty="0" err="1"/>
              <a:t>Grâce</a:t>
            </a:r>
            <a:r>
              <a:rPr lang="pt-BR" dirty="0"/>
              <a:t> à </a:t>
            </a:r>
            <a:r>
              <a:rPr lang="pt-BR" dirty="0" err="1"/>
              <a:t>lui</a:t>
            </a:r>
            <a:r>
              <a:rPr lang="pt-BR" dirty="0"/>
              <a:t>, </a:t>
            </a:r>
            <a:r>
              <a:rPr lang="pt-BR" dirty="0" err="1"/>
              <a:t>grâce</a:t>
            </a:r>
            <a:r>
              <a:rPr lang="pt-BR" dirty="0"/>
              <a:t> à </a:t>
            </a:r>
            <a:r>
              <a:rPr lang="pt-BR" dirty="0" err="1"/>
              <a:t>l'école</a:t>
            </a:r>
            <a:r>
              <a:rPr lang="pt-BR" dirty="0"/>
              <a:t> </a:t>
            </a:r>
            <a:r>
              <a:rPr lang="pt-BR" dirty="0" err="1"/>
              <a:t>spirite</a:t>
            </a:r>
            <a:r>
              <a:rPr lang="pt-BR" dirty="0"/>
              <a:t> </a:t>
            </a:r>
            <a:r>
              <a:rPr lang="pt-BR" dirty="0" err="1"/>
              <a:t>dont</a:t>
            </a:r>
            <a:r>
              <a:rPr lang="pt-BR" dirty="0"/>
              <a:t> </a:t>
            </a:r>
            <a:r>
              <a:rPr lang="pt-BR" dirty="0" err="1"/>
              <a:t>il</a:t>
            </a:r>
            <a:r>
              <a:rPr lang="pt-BR" dirty="0"/>
              <a:t> est </a:t>
            </a:r>
            <a:r>
              <a:rPr lang="pt-BR" dirty="0" err="1"/>
              <a:t>le</a:t>
            </a:r>
            <a:r>
              <a:rPr lang="pt-BR" dirty="0"/>
              <a:t> </a:t>
            </a:r>
            <a:r>
              <a:rPr lang="pt-BR" dirty="0" err="1"/>
              <a:t>fondateur</a:t>
            </a:r>
            <a:r>
              <a:rPr lang="pt-BR" dirty="0"/>
              <a:t>, </a:t>
            </a:r>
            <a:r>
              <a:rPr lang="pt-BR" dirty="0" err="1"/>
              <a:t>la</a:t>
            </a:r>
            <a:r>
              <a:rPr lang="pt-BR" dirty="0"/>
              <a:t> </a:t>
            </a:r>
            <a:r>
              <a:rPr lang="pt-BR" dirty="0" err="1"/>
              <a:t>croyance</a:t>
            </a:r>
            <a:r>
              <a:rPr lang="pt-BR" dirty="0"/>
              <a:t> </a:t>
            </a:r>
            <a:r>
              <a:rPr lang="pt-BR" dirty="0" err="1"/>
              <a:t>aux</a:t>
            </a:r>
            <a:r>
              <a:rPr lang="pt-BR" dirty="0"/>
              <a:t> </a:t>
            </a:r>
            <a:r>
              <a:rPr lang="pt-BR" dirty="0" err="1"/>
              <a:t>vies</a:t>
            </a:r>
            <a:r>
              <a:rPr lang="pt-BR" dirty="0"/>
              <a:t> </a:t>
            </a:r>
            <a:r>
              <a:rPr lang="pt-BR" dirty="0" err="1"/>
              <a:t>successives</a:t>
            </a:r>
            <a:r>
              <a:rPr lang="pt-BR" dirty="0"/>
              <a:t> de </a:t>
            </a:r>
            <a:r>
              <a:rPr lang="pt-BR" dirty="0" err="1"/>
              <a:t>l'âme</a:t>
            </a:r>
            <a:r>
              <a:rPr lang="pt-BR" dirty="0"/>
              <a:t> </a:t>
            </a:r>
            <a:r>
              <a:rPr lang="pt-BR" dirty="0" err="1"/>
              <a:t>s'est</a:t>
            </a:r>
            <a:r>
              <a:rPr lang="pt-BR" dirty="0"/>
              <a:t> </a:t>
            </a:r>
            <a:r>
              <a:rPr lang="pt-BR" dirty="0" err="1"/>
              <a:t>vulgarisée</a:t>
            </a:r>
            <a:r>
              <a:rPr lang="pt-BR" dirty="0"/>
              <a:t>, </a:t>
            </a:r>
            <a:r>
              <a:rPr lang="pt-BR" dirty="0" err="1"/>
              <a:t>répandue</a:t>
            </a:r>
            <a:r>
              <a:rPr lang="pt-BR" dirty="0"/>
              <a:t> </a:t>
            </a:r>
            <a:r>
              <a:rPr lang="pt-BR" dirty="0" err="1"/>
              <a:t>dans</a:t>
            </a:r>
            <a:r>
              <a:rPr lang="pt-BR" dirty="0"/>
              <a:t> tout </a:t>
            </a:r>
            <a:r>
              <a:rPr lang="pt-BR" dirty="0" err="1"/>
              <a:t>l'Occident</a:t>
            </a:r>
            <a:r>
              <a:rPr lang="pt-BR" dirty="0"/>
              <a:t>, </a:t>
            </a:r>
            <a:r>
              <a:rPr lang="pt-BR" dirty="0" err="1"/>
              <a:t>où</a:t>
            </a:r>
            <a:r>
              <a:rPr lang="pt-BR" dirty="0"/>
              <a:t> </a:t>
            </a:r>
            <a:r>
              <a:rPr lang="pt-BR" dirty="0" err="1"/>
              <a:t>elle</a:t>
            </a:r>
            <a:r>
              <a:rPr lang="pt-BR" dirty="0"/>
              <a:t> compte </a:t>
            </a:r>
            <a:r>
              <a:rPr lang="pt-BR" dirty="0" err="1"/>
              <a:t>aujourd'hui</a:t>
            </a:r>
            <a:r>
              <a:rPr lang="pt-BR" dirty="0"/>
              <a:t> des </a:t>
            </a:r>
            <a:r>
              <a:rPr lang="pt-BR" dirty="0" err="1"/>
              <a:t>millions</a:t>
            </a:r>
            <a:r>
              <a:rPr lang="pt-BR" dirty="0"/>
              <a:t> de </a:t>
            </a:r>
            <a:r>
              <a:rPr lang="pt-BR" dirty="0" err="1"/>
              <a:t>partisans</a:t>
            </a:r>
            <a:r>
              <a:rPr lang="pt-BR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5646809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A06193-87BA-4FE2-BB48-9B364B39E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5" y="1772815"/>
            <a:ext cx="8229600" cy="4392489"/>
          </a:xfrm>
        </p:spPr>
        <p:txBody>
          <a:bodyPr/>
          <a:lstStyle/>
          <a:p>
            <a:r>
              <a:rPr lang="pt-BR" dirty="0"/>
              <a:t>Le </a:t>
            </a:r>
            <a:r>
              <a:rPr lang="pt-BR" dirty="0" err="1"/>
              <a:t>témoignage</a:t>
            </a:r>
            <a:r>
              <a:rPr lang="pt-BR" dirty="0"/>
              <a:t> des </a:t>
            </a:r>
            <a:r>
              <a:rPr lang="pt-BR" dirty="0" err="1"/>
              <a:t>Esprits</a:t>
            </a:r>
            <a:r>
              <a:rPr lang="pt-BR" dirty="0"/>
              <a:t> est </a:t>
            </a:r>
            <a:r>
              <a:rPr lang="pt-BR" dirty="0" err="1"/>
              <a:t>venu</a:t>
            </a:r>
            <a:r>
              <a:rPr lang="pt-BR" dirty="0"/>
              <a:t> </a:t>
            </a:r>
            <a:r>
              <a:rPr lang="pt-BR" dirty="0" err="1"/>
              <a:t>lui</a:t>
            </a:r>
            <a:r>
              <a:rPr lang="pt-BR" dirty="0"/>
              <a:t> </a:t>
            </a:r>
            <a:r>
              <a:rPr lang="pt-BR" dirty="0" err="1"/>
              <a:t>donner</a:t>
            </a:r>
            <a:r>
              <a:rPr lang="pt-BR" dirty="0"/>
              <a:t> une </a:t>
            </a:r>
            <a:r>
              <a:rPr lang="pt-BR" dirty="0" err="1"/>
              <a:t>sanction</a:t>
            </a:r>
            <a:r>
              <a:rPr lang="pt-BR" dirty="0"/>
              <a:t> </a:t>
            </a:r>
            <a:r>
              <a:rPr lang="pt-BR" dirty="0" err="1"/>
              <a:t>définitive</a:t>
            </a:r>
            <a:r>
              <a:rPr lang="pt-BR" dirty="0"/>
              <a:t>. A </a:t>
            </a:r>
            <a:r>
              <a:rPr lang="pt-BR" dirty="0" err="1"/>
              <a:t>l'exception</a:t>
            </a:r>
            <a:r>
              <a:rPr lang="pt-BR" dirty="0"/>
              <a:t> de </a:t>
            </a:r>
            <a:r>
              <a:rPr lang="pt-BR" dirty="0" err="1"/>
              <a:t>quelques</a:t>
            </a:r>
            <a:r>
              <a:rPr lang="pt-BR" dirty="0"/>
              <a:t> </a:t>
            </a:r>
            <a:r>
              <a:rPr lang="pt-BR" dirty="0" err="1"/>
              <a:t>âmes</a:t>
            </a:r>
            <a:r>
              <a:rPr lang="pt-BR" dirty="0"/>
              <a:t> </a:t>
            </a:r>
            <a:r>
              <a:rPr lang="pt-BR" dirty="0" err="1"/>
              <a:t>peu</a:t>
            </a:r>
            <a:r>
              <a:rPr lang="pt-BR" dirty="0"/>
              <a:t> </a:t>
            </a:r>
            <a:r>
              <a:rPr lang="pt-BR" dirty="0" err="1"/>
              <a:t>évoluées</a:t>
            </a:r>
            <a:r>
              <a:rPr lang="pt-BR" dirty="0"/>
              <a:t> </a:t>
            </a:r>
            <a:r>
              <a:rPr lang="pt-BR" dirty="0" err="1"/>
              <a:t>pour</a:t>
            </a:r>
            <a:r>
              <a:rPr lang="pt-BR" dirty="0"/>
              <a:t> </a:t>
            </a:r>
            <a:r>
              <a:rPr lang="pt-BR" dirty="0" err="1"/>
              <a:t>qui</a:t>
            </a:r>
            <a:r>
              <a:rPr lang="pt-BR" dirty="0"/>
              <a:t> </a:t>
            </a:r>
            <a:r>
              <a:rPr lang="pt-BR" dirty="0" err="1"/>
              <a:t>le</a:t>
            </a:r>
            <a:r>
              <a:rPr lang="pt-BR" dirty="0"/>
              <a:t> </a:t>
            </a:r>
            <a:r>
              <a:rPr lang="pt-BR" dirty="0" err="1"/>
              <a:t>passé</a:t>
            </a:r>
            <a:r>
              <a:rPr lang="pt-BR" dirty="0"/>
              <a:t> est encore </a:t>
            </a:r>
            <a:r>
              <a:rPr lang="pt-BR" dirty="0" err="1"/>
              <a:t>enveloppé</a:t>
            </a:r>
            <a:r>
              <a:rPr lang="pt-BR" dirty="0"/>
              <a:t> de </a:t>
            </a:r>
            <a:r>
              <a:rPr lang="pt-BR" dirty="0" err="1"/>
              <a:t>ténèbres</a:t>
            </a:r>
            <a:r>
              <a:rPr lang="pt-BR" dirty="0"/>
              <a:t>, </a:t>
            </a:r>
            <a:r>
              <a:rPr lang="pt-BR" dirty="0" err="1"/>
              <a:t>tous</a:t>
            </a:r>
            <a:r>
              <a:rPr lang="pt-BR" dirty="0"/>
              <a:t>, </a:t>
            </a:r>
            <a:r>
              <a:rPr lang="pt-BR" dirty="0" err="1"/>
              <a:t>dans</a:t>
            </a:r>
            <a:r>
              <a:rPr lang="pt-BR" dirty="0"/>
              <a:t> </a:t>
            </a:r>
            <a:r>
              <a:rPr lang="pt-BR" dirty="0" err="1"/>
              <a:t>les</a:t>
            </a:r>
            <a:r>
              <a:rPr lang="pt-BR" dirty="0"/>
              <a:t> </a:t>
            </a:r>
            <a:r>
              <a:rPr lang="pt-BR" dirty="0" err="1"/>
              <a:t>messages</a:t>
            </a:r>
            <a:r>
              <a:rPr lang="pt-BR" dirty="0"/>
              <a:t> </a:t>
            </a:r>
            <a:r>
              <a:rPr lang="pt-BR" dirty="0" err="1"/>
              <a:t>recueillis</a:t>
            </a:r>
            <a:r>
              <a:rPr lang="pt-BR" dirty="0"/>
              <a:t> </a:t>
            </a:r>
            <a:r>
              <a:rPr lang="pt-BR" dirty="0" err="1"/>
              <a:t>en</a:t>
            </a:r>
            <a:r>
              <a:rPr lang="pt-BR" dirty="0"/>
              <a:t> </a:t>
            </a:r>
            <a:r>
              <a:rPr lang="pt-BR" dirty="0" err="1"/>
              <a:t>notre</a:t>
            </a:r>
            <a:r>
              <a:rPr lang="pt-BR" dirty="0"/>
              <a:t> </a:t>
            </a:r>
            <a:r>
              <a:rPr lang="pt-BR" dirty="0" err="1"/>
              <a:t>pays</a:t>
            </a:r>
            <a:r>
              <a:rPr lang="pt-BR" dirty="0"/>
              <a:t>, </a:t>
            </a:r>
            <a:r>
              <a:rPr lang="pt-BR" dirty="0" err="1"/>
              <a:t>affirment</a:t>
            </a:r>
            <a:r>
              <a:rPr lang="pt-BR" dirty="0"/>
              <a:t> </a:t>
            </a:r>
            <a:r>
              <a:rPr lang="pt-BR" dirty="0" err="1"/>
              <a:t>la</a:t>
            </a:r>
            <a:r>
              <a:rPr lang="pt-BR" dirty="0"/>
              <a:t> </a:t>
            </a:r>
            <a:r>
              <a:rPr lang="pt-BR" dirty="0" err="1"/>
              <a:t>pluralité</a:t>
            </a:r>
            <a:r>
              <a:rPr lang="pt-BR" dirty="0"/>
              <a:t> des </a:t>
            </a:r>
            <a:r>
              <a:rPr lang="pt-BR" dirty="0" err="1"/>
              <a:t>existences</a:t>
            </a:r>
            <a:r>
              <a:rPr lang="pt-BR" dirty="0"/>
              <a:t> et </a:t>
            </a:r>
            <a:r>
              <a:rPr lang="pt-BR" dirty="0" err="1"/>
              <a:t>le</a:t>
            </a:r>
            <a:r>
              <a:rPr lang="pt-BR" dirty="0"/>
              <a:t> </a:t>
            </a:r>
            <a:r>
              <a:rPr lang="pt-BR" dirty="0" err="1"/>
              <a:t>progrès</a:t>
            </a:r>
            <a:r>
              <a:rPr lang="pt-BR" dirty="0"/>
              <a:t> </a:t>
            </a:r>
            <a:r>
              <a:rPr lang="pt-BR" dirty="0" err="1"/>
              <a:t>indéfini</a:t>
            </a:r>
            <a:r>
              <a:rPr lang="pt-BR" dirty="0"/>
              <a:t> des </a:t>
            </a:r>
            <a:r>
              <a:rPr lang="pt-BR" dirty="0" err="1"/>
              <a:t>êtres</a:t>
            </a:r>
            <a:r>
              <a:rPr lang="pt-BR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702189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A06193-87BA-4FE2-BB48-9B364B39E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5" y="1772815"/>
            <a:ext cx="8229600" cy="4392489"/>
          </a:xfrm>
        </p:spPr>
        <p:txBody>
          <a:bodyPr/>
          <a:lstStyle/>
          <a:p>
            <a:r>
              <a:rPr lang="pt-BR" dirty="0"/>
              <a:t>A </a:t>
            </a:r>
            <a:r>
              <a:rPr lang="pt-BR" dirty="0" err="1"/>
              <a:t>chaque</a:t>
            </a:r>
            <a:r>
              <a:rPr lang="pt-BR" dirty="0"/>
              <a:t> </a:t>
            </a:r>
            <a:r>
              <a:rPr lang="pt-BR" dirty="0" err="1"/>
              <a:t>renaissance</a:t>
            </a:r>
            <a:r>
              <a:rPr lang="pt-BR" dirty="0"/>
              <a:t>, </a:t>
            </a:r>
            <a:r>
              <a:rPr lang="pt-BR" dirty="0" err="1"/>
              <a:t>l'individu</a:t>
            </a:r>
            <a:r>
              <a:rPr lang="pt-BR" dirty="0"/>
              <a:t> </a:t>
            </a:r>
            <a:r>
              <a:rPr lang="pt-BR" dirty="0" err="1"/>
              <a:t>replonge</a:t>
            </a:r>
            <a:r>
              <a:rPr lang="pt-BR" dirty="0"/>
              <a:t> </a:t>
            </a:r>
            <a:r>
              <a:rPr lang="pt-BR" dirty="0" err="1"/>
              <a:t>dans</a:t>
            </a:r>
            <a:r>
              <a:rPr lang="pt-BR" dirty="0"/>
              <a:t> </a:t>
            </a:r>
            <a:r>
              <a:rPr lang="pt-BR" dirty="0" err="1"/>
              <a:t>la</a:t>
            </a:r>
            <a:r>
              <a:rPr lang="pt-BR" dirty="0"/>
              <a:t> </a:t>
            </a:r>
            <a:r>
              <a:rPr lang="pt-BR" dirty="0" err="1"/>
              <a:t>masse</a:t>
            </a:r>
            <a:r>
              <a:rPr lang="pt-BR" dirty="0"/>
              <a:t>. </a:t>
            </a:r>
            <a:r>
              <a:rPr lang="pt-BR" dirty="0" err="1"/>
              <a:t>L'âme</a:t>
            </a:r>
            <a:r>
              <a:rPr lang="pt-BR" dirty="0"/>
              <a:t>, </a:t>
            </a:r>
            <a:r>
              <a:rPr lang="pt-BR" dirty="0" err="1"/>
              <a:t>en</a:t>
            </a:r>
            <a:r>
              <a:rPr lang="pt-BR" dirty="0"/>
              <a:t> se </a:t>
            </a:r>
            <a:r>
              <a:rPr lang="pt-BR" dirty="0" err="1"/>
              <a:t>réincarnant</a:t>
            </a:r>
            <a:r>
              <a:rPr lang="pt-BR" dirty="0"/>
              <a:t>, </a:t>
            </a:r>
            <a:r>
              <a:rPr lang="pt-BR" dirty="0" err="1"/>
              <a:t>prend</a:t>
            </a:r>
            <a:r>
              <a:rPr lang="pt-BR" dirty="0"/>
              <a:t> </a:t>
            </a:r>
            <a:r>
              <a:rPr lang="pt-BR" dirty="0" err="1"/>
              <a:t>un</a:t>
            </a:r>
            <a:r>
              <a:rPr lang="pt-BR" dirty="0"/>
              <a:t> masque nouveau. </a:t>
            </a:r>
            <a:r>
              <a:rPr lang="pt-BR" dirty="0" err="1"/>
              <a:t>Ses</a:t>
            </a:r>
            <a:r>
              <a:rPr lang="pt-BR" dirty="0"/>
              <a:t> </a:t>
            </a:r>
            <a:r>
              <a:rPr lang="pt-BR" dirty="0" err="1"/>
              <a:t>personnalités</a:t>
            </a:r>
            <a:r>
              <a:rPr lang="pt-BR" dirty="0"/>
              <a:t> </a:t>
            </a:r>
            <a:r>
              <a:rPr lang="pt-BR" dirty="0" err="1"/>
              <a:t>antérieures</a:t>
            </a:r>
            <a:r>
              <a:rPr lang="pt-BR" dirty="0"/>
              <a:t> </a:t>
            </a:r>
            <a:r>
              <a:rPr lang="pt-BR" dirty="0" err="1"/>
              <a:t>s'effacent</a:t>
            </a:r>
            <a:r>
              <a:rPr lang="pt-BR" dirty="0"/>
              <a:t> </a:t>
            </a:r>
            <a:r>
              <a:rPr lang="pt-BR" dirty="0" err="1"/>
              <a:t>pour</a:t>
            </a:r>
            <a:r>
              <a:rPr lang="pt-BR" dirty="0"/>
              <a:t> </a:t>
            </a:r>
            <a:r>
              <a:rPr lang="pt-BR" dirty="0" err="1"/>
              <a:t>un</a:t>
            </a:r>
            <a:r>
              <a:rPr lang="pt-BR" dirty="0"/>
              <a:t> </a:t>
            </a:r>
            <a:r>
              <a:rPr lang="pt-BR" dirty="0" err="1"/>
              <a:t>temps</a:t>
            </a:r>
            <a:r>
              <a:rPr lang="pt-BR" dirty="0"/>
              <a:t>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7921604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7A06193-87BA-4FE2-BB48-9B364B39E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5" y="1772815"/>
            <a:ext cx="8229600" cy="4392489"/>
          </a:xfrm>
        </p:spPr>
        <p:txBody>
          <a:bodyPr/>
          <a:lstStyle/>
          <a:p>
            <a:r>
              <a:rPr lang="pt-BR" dirty="0" err="1"/>
              <a:t>Cependant</a:t>
            </a:r>
            <a:r>
              <a:rPr lang="pt-BR" dirty="0"/>
              <a:t>, à </a:t>
            </a:r>
            <a:r>
              <a:rPr lang="pt-BR" dirty="0" err="1"/>
              <a:t>travers</a:t>
            </a:r>
            <a:r>
              <a:rPr lang="pt-BR" dirty="0"/>
              <a:t> </a:t>
            </a:r>
            <a:r>
              <a:rPr lang="pt-BR" dirty="0" err="1"/>
              <a:t>les</a:t>
            </a:r>
            <a:r>
              <a:rPr lang="pt-BR" dirty="0"/>
              <a:t> </a:t>
            </a:r>
            <a:r>
              <a:rPr lang="pt-BR" dirty="0" err="1"/>
              <a:t>siècles</a:t>
            </a:r>
            <a:r>
              <a:rPr lang="pt-BR" dirty="0"/>
              <a:t>,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reconnaît</a:t>
            </a:r>
            <a:r>
              <a:rPr lang="pt-BR" dirty="0"/>
              <a:t> </a:t>
            </a:r>
            <a:r>
              <a:rPr lang="pt-BR" dirty="0" err="1"/>
              <a:t>certaines</a:t>
            </a:r>
            <a:r>
              <a:rPr lang="pt-BR" dirty="0"/>
              <a:t> grandes figures </a:t>
            </a:r>
            <a:r>
              <a:rPr lang="pt-BR" dirty="0" err="1"/>
              <a:t>du</a:t>
            </a:r>
            <a:r>
              <a:rPr lang="pt-BR" dirty="0"/>
              <a:t> </a:t>
            </a:r>
            <a:r>
              <a:rPr lang="pt-BR" dirty="0" err="1"/>
              <a:t>passé</a:t>
            </a:r>
            <a:r>
              <a:rPr lang="pt-BR" dirty="0"/>
              <a:t>.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retrouve</a:t>
            </a:r>
            <a:r>
              <a:rPr lang="pt-BR" dirty="0"/>
              <a:t> Krishna </a:t>
            </a:r>
            <a:r>
              <a:rPr lang="pt-BR" dirty="0" err="1"/>
              <a:t>dans</a:t>
            </a:r>
            <a:r>
              <a:rPr lang="pt-BR" dirty="0"/>
              <a:t> </a:t>
            </a:r>
            <a:r>
              <a:rPr lang="pt-BR" dirty="0" err="1"/>
              <a:t>le</a:t>
            </a:r>
            <a:r>
              <a:rPr lang="pt-BR" dirty="0"/>
              <a:t> </a:t>
            </a:r>
            <a:r>
              <a:rPr lang="pt-BR" dirty="0" err="1"/>
              <a:t>Christ</a:t>
            </a:r>
            <a:r>
              <a:rPr lang="pt-BR" dirty="0"/>
              <a:t> et, </a:t>
            </a:r>
            <a:r>
              <a:rPr lang="pt-BR" dirty="0" err="1"/>
              <a:t>dans</a:t>
            </a:r>
            <a:r>
              <a:rPr lang="pt-BR" dirty="0"/>
              <a:t> </a:t>
            </a:r>
            <a:r>
              <a:rPr lang="pt-BR" dirty="0" err="1"/>
              <a:t>un</a:t>
            </a:r>
            <a:r>
              <a:rPr lang="pt-BR" dirty="0"/>
              <a:t> </a:t>
            </a:r>
            <a:r>
              <a:rPr lang="pt-BR" dirty="0" err="1"/>
              <a:t>ordre</a:t>
            </a:r>
            <a:r>
              <a:rPr lang="pt-BR" dirty="0"/>
              <a:t> </a:t>
            </a:r>
            <a:r>
              <a:rPr lang="pt-BR" dirty="0" err="1"/>
              <a:t>moins</a:t>
            </a:r>
            <a:r>
              <a:rPr lang="pt-BR" dirty="0"/>
              <a:t> </a:t>
            </a:r>
            <a:r>
              <a:rPr lang="pt-BR" dirty="0" err="1"/>
              <a:t>élevé</a:t>
            </a:r>
            <a:r>
              <a:rPr lang="pt-BR" dirty="0"/>
              <a:t>, </a:t>
            </a:r>
            <a:r>
              <a:rPr lang="pt-BR" dirty="0" err="1"/>
              <a:t>Virgile</a:t>
            </a:r>
            <a:r>
              <a:rPr lang="pt-BR" dirty="0"/>
              <a:t> </a:t>
            </a:r>
            <a:r>
              <a:rPr lang="pt-BR" dirty="0" err="1"/>
              <a:t>en</a:t>
            </a:r>
            <a:r>
              <a:rPr lang="pt-BR" dirty="0"/>
              <a:t> Lamartine, </a:t>
            </a:r>
            <a:r>
              <a:rPr lang="pt-BR" dirty="0" err="1"/>
              <a:t>Vercingétorix</a:t>
            </a:r>
            <a:r>
              <a:rPr lang="pt-BR" dirty="0"/>
              <a:t> </a:t>
            </a:r>
            <a:r>
              <a:rPr lang="pt-BR" dirty="0" err="1"/>
              <a:t>en</a:t>
            </a:r>
            <a:r>
              <a:rPr lang="pt-BR" dirty="0"/>
              <a:t> </a:t>
            </a:r>
            <a:r>
              <a:rPr lang="pt-BR" dirty="0" err="1"/>
              <a:t>Desaix</a:t>
            </a:r>
            <a:r>
              <a:rPr lang="pt-BR" dirty="0"/>
              <a:t>, César </a:t>
            </a:r>
            <a:r>
              <a:rPr lang="pt-BR" dirty="0" err="1"/>
              <a:t>en</a:t>
            </a:r>
            <a:r>
              <a:rPr lang="pt-BR" dirty="0"/>
              <a:t> </a:t>
            </a:r>
            <a:r>
              <a:rPr lang="pt-BR" dirty="0" err="1"/>
              <a:t>Napoléon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4341993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51520" y="0"/>
            <a:ext cx="3157538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0480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Divaldo Pereira Franco</a:t>
            </a:r>
          </a:p>
          <a:p>
            <a:r>
              <a:rPr lang="pt-BR" sz="2400" dirty="0">
                <a:latin typeface="Calibri" pitchFamily="34" charset="0"/>
              </a:rPr>
              <a:t>250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932040" y="1124744"/>
            <a:ext cx="38164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Amélia Rodrigues (Primícias do Reino – Luz do mundo – Quando voltar a primavera)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Bezerra de Menezes  (Compromissos iluminativos)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Carlos Torres </a:t>
            </a:r>
            <a:r>
              <a:rPr lang="pt-BR" dirty="0" err="1"/>
              <a:t>Pastorino</a:t>
            </a:r>
            <a:r>
              <a:rPr lang="pt-BR" dirty="0"/>
              <a:t> 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Eros  (Paz íntima, No longe do Jardim)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Guaracy Paraná Vieira  (Perfis da vida)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 err="1"/>
              <a:t>Ignotus</a:t>
            </a:r>
            <a:r>
              <a:rPr lang="pt-BR" dirty="0"/>
              <a:t>  (Espelho d’alma, Panoramas da vida)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Joanna de </a:t>
            </a:r>
            <a:r>
              <a:rPr lang="pt-BR" dirty="0" err="1"/>
              <a:t>Ângelis</a:t>
            </a:r>
            <a:r>
              <a:rPr lang="pt-BR" dirty="0"/>
              <a:t> (Messe de amor, Convites da vida, Filho de Deus)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dirty="0"/>
              <a:t>João </a:t>
            </a:r>
            <a:r>
              <a:rPr lang="pt-BR" dirty="0" err="1"/>
              <a:t>Cléofas</a:t>
            </a:r>
            <a:r>
              <a:rPr lang="pt-BR" dirty="0"/>
              <a:t>  (Triunfo da Imortalidade, Intercâmbio mediúnico)</a:t>
            </a:r>
          </a:p>
          <a:p>
            <a:pPr>
              <a:buFont typeface="Arial" pitchFamily="34" charset="0"/>
              <a:buChar char="•"/>
            </a:pPr>
            <a:r>
              <a:rPr lang="pt-BR" dirty="0"/>
              <a:t>  Marco Prisco (Legado </a:t>
            </a:r>
            <a:r>
              <a:rPr lang="pt-BR" dirty="0" err="1"/>
              <a:t>Kardequiano</a:t>
            </a:r>
            <a:r>
              <a:rPr lang="pt-BR" dirty="0"/>
              <a:t>, </a:t>
            </a:r>
            <a:r>
              <a:rPr lang="pt-BR"/>
              <a:t>Ementário Espírita)</a:t>
            </a:r>
            <a:endParaRPr lang="pt-BR" dirty="0"/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20444"/>
            <a:ext cx="1667571" cy="2485008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746558" y="3009430"/>
            <a:ext cx="1725000" cy="2484000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02143" y="3037199"/>
            <a:ext cx="1616733" cy="2484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95573" y="0"/>
            <a:ext cx="3069432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0480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Raul Teixeira</a:t>
            </a:r>
          </a:p>
          <a:p>
            <a:r>
              <a:rPr lang="pt-BR" sz="2400" dirty="0">
                <a:latin typeface="Calibri" pitchFamily="34" charset="0"/>
              </a:rPr>
              <a:t>31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932040" y="1124744"/>
            <a:ext cx="381642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Benedita Maria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Camilo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Francisco de Paula Vítor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Hans </a:t>
            </a:r>
            <a:r>
              <a:rPr lang="pt-BR" sz="2000" dirty="0" err="1"/>
              <a:t>Swigg</a:t>
            </a:r>
            <a:r>
              <a:rPr lang="pt-BR" sz="2000" dirty="0"/>
              <a:t>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Ivan de Albuquerque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Joanes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José Lopes Neto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Levy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Rosângela Costa Lima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Sebastião </a:t>
            </a:r>
            <a:r>
              <a:rPr lang="pt-BR" sz="2000" dirty="0" err="1"/>
              <a:t>Lasneau</a:t>
            </a:r>
            <a:r>
              <a:rPr lang="pt-BR" sz="2000" dirty="0"/>
              <a:t>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Thereza de Brito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Espíritos Diversos  .....</a:t>
            </a:r>
          </a:p>
          <a:p>
            <a:pPr>
              <a:buFont typeface="Arial" pitchFamily="34" charset="0"/>
              <a:buChar char="•"/>
            </a:pPr>
            <a:endParaRPr lang="pt-BR" sz="2000" dirty="0"/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29233"/>
            <a:ext cx="1667571" cy="2467429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06933" y="3009430"/>
            <a:ext cx="1604250" cy="2484000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082190" y="3168552"/>
            <a:ext cx="1788480" cy="2484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7329" y="0"/>
            <a:ext cx="1565920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5283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Yvonne do Amaral Pereira</a:t>
            </a:r>
          </a:p>
          <a:p>
            <a:r>
              <a:rPr lang="pt-BR" sz="2400" dirty="0">
                <a:latin typeface="Calibri" pitchFamily="34" charset="0"/>
              </a:rPr>
              <a:t>12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076056" y="1124744"/>
            <a:ext cx="36724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Bezerra de Menezes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Camilo Castelo Branco/Léon Denis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Camilo Castelo Branco/Bezerra de Menezes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Charles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Charles/Léon Tolstoi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Léon Tolstoi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Yvonne</a:t>
            </a:r>
          </a:p>
          <a:p>
            <a:pPr>
              <a:buFont typeface="Arial" pitchFamily="34" charset="0"/>
              <a:buChar char="•"/>
            </a:pPr>
            <a:endParaRPr lang="pt-BR" sz="2000" dirty="0"/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35379"/>
            <a:ext cx="1667571" cy="2455137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10728" y="3054500"/>
            <a:ext cx="1604250" cy="2465012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25295" y="3168552"/>
            <a:ext cx="1702270" cy="24840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rcRect t="9263"/>
          <a:stretch>
            <a:fillRect/>
          </a:stretch>
        </p:blipFill>
        <p:spPr bwMode="auto">
          <a:xfrm>
            <a:off x="971600" y="0"/>
            <a:ext cx="1800200" cy="2046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5283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Francisco Cândido Xavier</a:t>
            </a:r>
          </a:p>
          <a:p>
            <a:r>
              <a:rPr lang="pt-BR" sz="2400" dirty="0">
                <a:latin typeface="Calibri" pitchFamily="34" charset="0"/>
              </a:rPr>
              <a:t>428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076056" y="1124744"/>
            <a:ext cx="36724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André Luiz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Casimiro Cunha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Emmanuel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Hilário Silva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Humberto de Campos (Irmão X)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Jair Presente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Meimei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 err="1"/>
              <a:t>Néio</a:t>
            </a:r>
            <a:r>
              <a:rPr lang="pt-BR" sz="2000" dirty="0"/>
              <a:t> Lúcio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Veneranda </a:t>
            </a:r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39056"/>
            <a:ext cx="1667571" cy="2447783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07335" y="3062320"/>
            <a:ext cx="1604250" cy="2385772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25295" y="3171603"/>
            <a:ext cx="1702270" cy="2477897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ivaldo"/>
          <p:cNvPicPr>
            <a:picLocks noChangeAspect="1" noChangeArrowheads="1"/>
          </p:cNvPicPr>
          <p:nvPr/>
        </p:nvPicPr>
        <p:blipFill>
          <a:blip r:embed="rId2" cstate="print"/>
          <a:srcRect b="9845"/>
          <a:stretch>
            <a:fillRect/>
          </a:stretch>
        </p:blipFill>
        <p:spPr bwMode="auto">
          <a:xfrm>
            <a:off x="539552" y="-114843"/>
            <a:ext cx="1728192" cy="2103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3528392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Zilda Gama</a:t>
            </a:r>
          </a:p>
          <a:p>
            <a:r>
              <a:rPr lang="pt-BR" sz="2400" dirty="0">
                <a:latin typeface="Calibri" pitchFamily="34" charset="0"/>
              </a:rPr>
              <a:t>7 livros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OS MEDIÚNICOS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427984" y="2092786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Victor Hugo</a:t>
            </a:r>
          </a:p>
        </p:txBody>
      </p:sp>
      <p:pic>
        <p:nvPicPr>
          <p:cNvPr id="7" name="Imagem 6" descr="857347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47023">
            <a:off x="501576" y="3246130"/>
            <a:ext cx="1667571" cy="2433634"/>
          </a:xfrm>
          <a:prstGeom prst="rect">
            <a:avLst/>
          </a:prstGeom>
        </p:spPr>
      </p:pic>
      <p:pic>
        <p:nvPicPr>
          <p:cNvPr id="8" name="Imagem 7" descr="filhos de deu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34632">
            <a:off x="1829846" y="3062320"/>
            <a:ext cx="1559227" cy="2385772"/>
          </a:xfrm>
          <a:prstGeom prst="rect">
            <a:avLst/>
          </a:prstGeom>
        </p:spPr>
      </p:pic>
      <p:pic>
        <p:nvPicPr>
          <p:cNvPr id="9" name="Imagem 8" descr="81YYr7EjYQ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6214">
            <a:off x="3125295" y="3197278"/>
            <a:ext cx="1702270" cy="2426546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6214">
            <a:off x="2305514" y="3050207"/>
            <a:ext cx="1616079" cy="24265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-74264"/>
            <a:ext cx="1728192" cy="2022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2156523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 err="1">
                <a:latin typeface="Calibri" pitchFamily="34" charset="0"/>
              </a:rPr>
              <a:t>Cairbar</a:t>
            </a:r>
            <a:r>
              <a:rPr lang="pt-BR" sz="2400" dirty="0">
                <a:latin typeface="Calibri" pitchFamily="34" charset="0"/>
              </a:rPr>
              <a:t> </a:t>
            </a:r>
            <a:r>
              <a:rPr lang="pt-BR" sz="2400" dirty="0" err="1">
                <a:latin typeface="Calibri" pitchFamily="34" charset="0"/>
              </a:rPr>
              <a:t>Schutel</a:t>
            </a:r>
            <a:endParaRPr lang="pt-BR" sz="2400" dirty="0">
              <a:latin typeface="Calibri" pitchFamily="34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427984" y="2092786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Parábolas e ensinos de Jesus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Vida e atos dos apóstolos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7023">
            <a:off x="401909" y="3084656"/>
            <a:ext cx="1620800" cy="24336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4083661141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7564">
            <a:off x="2072800" y="2872040"/>
            <a:ext cx="1542015" cy="24265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073" y="-74264"/>
            <a:ext cx="1337150" cy="2022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2132856"/>
            <a:ext cx="230425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>
                <a:latin typeface="Calibri" pitchFamily="34" charset="0"/>
              </a:rPr>
              <a:t>Cezar Braga Said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851920" y="1394192"/>
            <a:ext cx="48965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Centro Espírita: tendências e tendenciosidades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Joanna e Jesus, uma história de amor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Desafios da Evangelização Espírita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Floresça onde estiver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7023">
            <a:off x="335683" y="2891461"/>
            <a:ext cx="1630800" cy="24526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F44FEFC-AF72-4B4F-BD0D-DC1381000D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9316">
            <a:off x="3787795" y="3159287"/>
            <a:ext cx="1568410" cy="24081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5577713" y="3525295"/>
            <a:ext cx="1698208" cy="2408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3650978267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6" r="16868"/>
          <a:stretch/>
        </p:blipFill>
        <p:spPr bwMode="auto">
          <a:xfrm>
            <a:off x="574306" y="1"/>
            <a:ext cx="1837454" cy="2140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51871" y="2420888"/>
            <a:ext cx="3268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400" dirty="0"/>
              <a:t>Sandra Borba  Pereira 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Cotidiano em reflexões espíritas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Saberes necessários à tarefa da evangelização infantojuvenil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Reflexões pedagógicas à luz do Evangelho</a:t>
            </a:r>
          </a:p>
          <a:p>
            <a:pPr marL="173038" indent="-173038">
              <a:buFont typeface="Arial" pitchFamily="34" charset="0"/>
              <a:buChar char="•"/>
            </a:pPr>
            <a:endParaRPr lang="pt-BR" sz="20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1277201" y="3194423"/>
            <a:ext cx="2030413" cy="30169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552648" y="2962529"/>
            <a:ext cx="2011306" cy="30169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88326F1-86CB-46AD-A7E2-C269A5AF08E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5869588" y="2781973"/>
            <a:ext cx="1982573" cy="30169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3151861421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6244" y="1"/>
            <a:ext cx="1543508" cy="23709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51871" y="2420888"/>
            <a:ext cx="2668417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Vinicius </a:t>
            </a:r>
          </a:p>
          <a:p>
            <a:pPr algn="ctr"/>
            <a:r>
              <a:rPr lang="pt-BR" sz="2400" dirty="0"/>
              <a:t>(Pedro Camargo)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Na seara do Mestre 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Em torno do Mestre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O Mestre na educação 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1982986" y="3162703"/>
            <a:ext cx="1996093" cy="30169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187641" y="2929145"/>
            <a:ext cx="1996973" cy="30169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88326F1-86CB-46AD-A7E2-C269A5AF08E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6464038" y="2901572"/>
            <a:ext cx="1982573" cy="29553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3792700318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6244" y="46753"/>
            <a:ext cx="1543508" cy="2277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51871" y="2420888"/>
            <a:ext cx="2668417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Wallace Leal Rodrigues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A esquina de pedra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E, para o resto da vida...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573953" y="2570417"/>
            <a:ext cx="1996093" cy="29334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5836862" y="2646270"/>
            <a:ext cx="1996973" cy="29854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3720620987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6244" y="209982"/>
            <a:ext cx="1543508" cy="1950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51871" y="2420888"/>
            <a:ext cx="2668417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Adriano </a:t>
            </a:r>
            <a:r>
              <a:rPr lang="pt-BR" sz="2400" dirty="0" err="1"/>
              <a:t>Calsone</a:t>
            </a:r>
            <a:endParaRPr lang="pt-BR" sz="24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 Em nome de Kardec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Madame Kardec, a história que o tempo quase apagou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3" t="3381" r="17224" b="4368"/>
          <a:stretch/>
        </p:blipFill>
        <p:spPr>
          <a:xfrm rot="20778277">
            <a:off x="3276811" y="2855002"/>
            <a:ext cx="2185420" cy="31396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5868788" y="2675368"/>
            <a:ext cx="2201702" cy="3164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2648388093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-35850"/>
            <a:ext cx="1831540" cy="2278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51871" y="2420888"/>
            <a:ext cx="2668417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Hermínio Miranda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Diálogo com as sombras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Cristianismo, a mensagem esquecida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Nossos filhos são Espíritos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1880492" y="2890562"/>
            <a:ext cx="2026006" cy="31396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189846" y="2711660"/>
            <a:ext cx="2201540" cy="3164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A23D12B-C025-4A5F-9DF7-116E295C82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6621961" y="2556425"/>
            <a:ext cx="2109809" cy="3164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3694971117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42755"/>
            <a:ext cx="1831540" cy="2123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339831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Suely Caldas Schubert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O semeador de estrelas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Dimensões espirituais do Centro Espírita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Testemunhos de Chico Xavier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1880492" y="2999395"/>
            <a:ext cx="2026006" cy="29220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249065" y="2711660"/>
            <a:ext cx="2083102" cy="3164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A23D12B-C025-4A5F-9DF7-116E295C82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6621961" y="2568692"/>
            <a:ext cx="2109809" cy="31401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1203002554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-102863"/>
            <a:ext cx="1440160" cy="2348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Alessandro Viana Vieira de Paula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Enigmas e soluções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Jesus o celeste amigo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Tesouro inestimável – 3 v.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3E1CE492-90E4-48A1-8243-896C0BD8C1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8" b="2185"/>
          <a:stretch/>
        </p:blipFill>
        <p:spPr>
          <a:xfrm rot="20778277">
            <a:off x="1440452" y="3201942"/>
            <a:ext cx="2097413" cy="30459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618937" y="2523204"/>
            <a:ext cx="2074905" cy="30182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EC58546-E05F-4D24-A515-F002C5F951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6104048" y="2123278"/>
            <a:ext cx="2272729" cy="33844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499327017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Nogueira de Faria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O trabalho dos mortos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049808" y="2191108"/>
            <a:ext cx="2502238" cy="39794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2767338957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Bárbara </a:t>
            </a:r>
            <a:r>
              <a:rPr lang="pt-BR" sz="2400" dirty="0" err="1"/>
              <a:t>Weisberg</a:t>
            </a:r>
            <a:endParaRPr lang="pt-BR" sz="240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Falando com os mortos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049808" y="2319035"/>
            <a:ext cx="2502238" cy="37235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1431744104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William Crookes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Fatos Espíritas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5" b="3088"/>
          <a:stretch/>
        </p:blipFill>
        <p:spPr>
          <a:xfrm rot="20778277">
            <a:off x="4020783" y="2260667"/>
            <a:ext cx="2502238" cy="36020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EEA34C6C-97C3-48FE-8A08-92E099B7D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111252"/>
            <a:ext cx="1584176" cy="2112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2270034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Samuel Magalhães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Anna Prado, a mulher que falava com os mortos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049808" y="2384858"/>
            <a:ext cx="2502238" cy="35919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4077614643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Lins de Vasconcellos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Lins de Vasconcellos,  neste mundo e no outro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4062043" y="2367340"/>
            <a:ext cx="2767286" cy="36955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90B7DD9C-D38F-41ED-9D07-CFD97BF21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9138" y="111252"/>
            <a:ext cx="1541067" cy="2112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323980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Ney Lobo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Lins de Vasconcellos, o Diplomata da Unificação e o Paladino do Estado leigo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702946" y="2498541"/>
            <a:ext cx="2538138" cy="36955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2159729454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Deolindo Amorim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Ponderações doutrinárias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866656" y="2370239"/>
            <a:ext cx="2449052" cy="36955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90B7DD9C-D38F-41ED-9D07-CFD97BF21F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7" r="12618"/>
          <a:stretch/>
        </p:blipFill>
        <p:spPr bwMode="auto">
          <a:xfrm>
            <a:off x="827584" y="215533"/>
            <a:ext cx="1616549" cy="2035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464134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73285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Carlos Imbassahy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A missão de Allan Kardec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845271" y="2277740"/>
            <a:ext cx="2564905" cy="36911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90B7DD9C-D38F-41ED-9D07-CFD97BF21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298" y="0"/>
            <a:ext cx="1835835" cy="2203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1319015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30931" y="2343424"/>
            <a:ext cx="29289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Enrique Baldovino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94492" y="1556792"/>
            <a:ext cx="51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Pérolas de um legado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94A09AA-77F8-425B-9F49-CCA866E785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8277">
            <a:off x="3845271" y="2297501"/>
            <a:ext cx="2564905" cy="36516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90B7DD9C-D38F-41ED-9D07-CFD97BF21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583" y="0"/>
            <a:ext cx="1523264" cy="2203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9543143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94808" y="1756847"/>
            <a:ext cx="2928901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Redação do Momento Espírita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14C2EAB-57AA-467A-9C94-AB0CBCB35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7" y="169026"/>
            <a:ext cx="2392244" cy="1753966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3F92C23-9F14-461B-AF8C-AE3401BDA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727" y="1136315"/>
            <a:ext cx="1225296" cy="18288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1C8EC32-B9C2-4E2B-9C56-1B313C570E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575" y="1295400"/>
            <a:ext cx="1234440" cy="18288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9E6A22CD-1E30-46CC-993F-E6005B01F2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103" y="1310914"/>
            <a:ext cx="1245870" cy="18288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B6E43B87-C382-4BF1-84FC-F0775BC79E6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" r="2444" b="2464"/>
          <a:stretch/>
        </p:blipFill>
        <p:spPr>
          <a:xfrm>
            <a:off x="7380737" y="1209825"/>
            <a:ext cx="1240304" cy="18288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F94FD3E-B36C-48EA-A7E3-829DB678C4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29" y="2708920"/>
            <a:ext cx="1234440" cy="182880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3A0F0CD7-62DB-4F34-9D94-445CAED2EDC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4" r="2528" b="2464"/>
          <a:stretch/>
        </p:blipFill>
        <p:spPr>
          <a:xfrm>
            <a:off x="1598464" y="2663489"/>
            <a:ext cx="1244136" cy="1828800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A309C34E-43D9-4825-A36E-54F4C48A0B6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438" y="3339229"/>
            <a:ext cx="1234800" cy="1875646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D876FD07-01F4-4F0D-9014-B442E429081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633" y="3337814"/>
            <a:ext cx="1218954" cy="18288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D54A1353-F33B-4F38-A398-7B71FA80785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464" y="3358939"/>
            <a:ext cx="1203960" cy="18288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9EF07376-2FB8-4E40-9B80-E97DFE3C255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301" y="3358939"/>
            <a:ext cx="1188720" cy="182880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51698B2C-ABE7-439E-B1D4-D7028384F5E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7" y="4676226"/>
            <a:ext cx="1226820" cy="1828800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CDF6FD0E-88CD-49FE-93E9-3E28A12613F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579" y="4676226"/>
            <a:ext cx="123444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097169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107504" y="1355821"/>
            <a:ext cx="3216933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Edição FEP</a:t>
            </a:r>
          </a:p>
          <a:p>
            <a:pPr algn="ctr"/>
            <a:r>
              <a:rPr lang="pt-BR" sz="2400" dirty="0"/>
              <a:t>Organização Especial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 fontScale="850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AUTORES ENCARNADOS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50190" y="1171155"/>
            <a:ext cx="5169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Vida e Valores – 3 v.</a:t>
            </a:r>
          </a:p>
          <a:p>
            <a:pPr marL="173038" indent="-173038">
              <a:buFont typeface="Arial" pitchFamily="34" charset="0"/>
              <a:buChar char="•"/>
            </a:pPr>
            <a:r>
              <a:rPr lang="pt-BR" sz="2000" dirty="0"/>
              <a:t>Roteiro de Luz – Europa 2013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A3ADF313-47C1-44E2-8FA8-60E71F91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19" y="361659"/>
            <a:ext cx="1872208" cy="844329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F047C2B-DE56-41FD-A4DE-C4F2248CE8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57" y="2337750"/>
            <a:ext cx="3216933" cy="324625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055B2E5-A5DB-4C83-BCA5-F576114B9B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2" t="4591" r="9662" b="3184"/>
          <a:stretch/>
        </p:blipFill>
        <p:spPr>
          <a:xfrm>
            <a:off x="4067944" y="2227647"/>
            <a:ext cx="1656184" cy="295115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AE67156-DAEF-485E-B725-35B51A692A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551" y="2337750"/>
            <a:ext cx="1656184" cy="26342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506828952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7D0E6EA-B76C-4A3D-A53A-B8B64EC489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87">
            <a:off x="7047561" y="2010509"/>
            <a:ext cx="1557386" cy="2055887"/>
          </a:xfrm>
          <a:prstGeom prst="rect">
            <a:avLst/>
          </a:prstGeom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648684" y="4503603"/>
            <a:ext cx="208497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/>
              <a:t>Presença Espírita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48E9E50-4B77-4A4A-8D4E-78F004AF3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4550">
            <a:off x="4119577" y="2006585"/>
            <a:ext cx="1619031" cy="214915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15C626D-F2B5-46AD-BF08-698DFB6C04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01" y="1120936"/>
            <a:ext cx="2084972" cy="2892503"/>
          </a:xfrm>
          <a:prstGeom prst="rect">
            <a:avLst/>
          </a:prstGeom>
        </p:spPr>
      </p:pic>
      <p:sp>
        <p:nvSpPr>
          <p:cNvPr id="19" name="Rectangle 2">
            <a:extLst>
              <a:ext uri="{FF2B5EF4-FFF2-40B4-BE49-F238E27FC236}">
                <a16:creationId xmlns:a16="http://schemas.microsoft.com/office/drawing/2014/main" id="{E6812F6F-EB9C-4D35-8D4B-DB7A1C7B5503}"/>
              </a:ext>
            </a:extLst>
          </p:cNvPr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JORNAIS, REVISTAS</a:t>
            </a:r>
          </a:p>
        </p:txBody>
      </p:sp>
      <p:sp>
        <p:nvSpPr>
          <p:cNvPr id="20" name="Text Box 4">
            <a:extLst>
              <a:ext uri="{FF2B5EF4-FFF2-40B4-BE49-F238E27FC236}">
                <a16:creationId xmlns:a16="http://schemas.microsoft.com/office/drawing/2014/main" id="{B6E66643-8B5B-4DEC-9AC7-A17C70731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2182" y="4503603"/>
            <a:ext cx="1609119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/>
              <a:t>Reformador</a:t>
            </a:r>
          </a:p>
        </p:txBody>
      </p:sp>
      <p:sp>
        <p:nvSpPr>
          <p:cNvPr id="21" name="Text Box 4">
            <a:extLst>
              <a:ext uri="{FF2B5EF4-FFF2-40B4-BE49-F238E27FC236}">
                <a16:creationId xmlns:a16="http://schemas.microsoft.com/office/drawing/2014/main" id="{0F803F39-4128-400B-A362-351467325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807" y="4365104"/>
            <a:ext cx="208497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/>
              <a:t>Jornal </a:t>
            </a:r>
          </a:p>
          <a:p>
            <a:pPr algn="ctr"/>
            <a:r>
              <a:rPr lang="pt-BR" dirty="0"/>
              <a:t>Mundo Espírita</a:t>
            </a:r>
          </a:p>
        </p:txBody>
      </p:sp>
    </p:spTree>
    <p:extLst>
      <p:ext uri="{BB962C8B-B14F-4D97-AF65-F5344CB8AC3E}">
        <p14:creationId xmlns:p14="http://schemas.microsoft.com/office/powerpoint/2010/main" val="521767249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75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75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50"/>
                            </p:stCondLst>
                            <p:childTnLst>
                              <p:par>
                                <p:cTn id="18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75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 autoUpdateAnimBg="0"/>
      <p:bldP spid="20" grpId="0" animBg="1" autoUpdateAnimBg="0"/>
      <p:bldP spid="21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4">
            <a:extLst>
              <a:ext uri="{FF2B5EF4-FFF2-40B4-BE49-F238E27FC236}">
                <a16:creationId xmlns:a16="http://schemas.microsoft.com/office/drawing/2014/main" id="{244DDDD2-EF5D-4586-9C70-F64DB93D3F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846" y="1134510"/>
            <a:ext cx="4339245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Jornal Mundo Espírita online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7816EC58-DBD8-463B-9BB6-3F00CA8007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41" y="1703041"/>
            <a:ext cx="4351100" cy="2439724"/>
          </a:xfrm>
          <a:prstGeom prst="rect">
            <a:avLst/>
          </a:prstGeom>
        </p:spPr>
      </p:pic>
      <p:sp>
        <p:nvSpPr>
          <p:cNvPr id="16" name="Text Box 4">
            <a:extLst>
              <a:ext uri="{FF2B5EF4-FFF2-40B4-BE49-F238E27FC236}">
                <a16:creationId xmlns:a16="http://schemas.microsoft.com/office/drawing/2014/main" id="{EC077F02-7A93-4BB9-B841-0C0548BA8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922903"/>
            <a:ext cx="4339245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Jornal Mundo Espírita digital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80505F1D-F252-4A28-B19A-209F64444C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915" y="3502612"/>
            <a:ext cx="4265414" cy="231653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261F0279-1B0B-414A-8CB2-D1B9FD151F9B}"/>
              </a:ext>
            </a:extLst>
          </p:cNvPr>
          <p:cNvSpPr txBox="1">
            <a:spLocks noChangeArrowheads="1"/>
          </p:cNvSpPr>
          <p:nvPr/>
        </p:nvSpPr>
        <p:spPr>
          <a:xfrm>
            <a:off x="3563888" y="0"/>
            <a:ext cx="5169768" cy="990600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ea typeface="+mj-ea"/>
                <a:cs typeface="+mj-cs"/>
              </a:rPr>
              <a:t>JORNAIS, REVISTAS</a:t>
            </a:r>
          </a:p>
        </p:txBody>
      </p:sp>
    </p:spTree>
    <p:extLst>
      <p:ext uri="{BB962C8B-B14F-4D97-AF65-F5344CB8AC3E}">
        <p14:creationId xmlns:p14="http://schemas.microsoft.com/office/powerpoint/2010/main" val="2979346941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75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75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75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25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16" grpId="0" animBg="1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9B6D4F-B509-451E-8477-36D518E0A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dirty="0"/>
              <a:t>Tudo me é lícito, nem tudo me convém.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C156325-8097-432B-8BDE-4A389BC64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104" y="5157192"/>
            <a:ext cx="3102497" cy="323995"/>
          </a:xfrm>
        </p:spPr>
        <p:txBody>
          <a:bodyPr>
            <a:normAutofit fontScale="92500" lnSpcReduction="20000"/>
          </a:bodyPr>
          <a:lstStyle/>
          <a:p>
            <a:r>
              <a:rPr lang="pt-BR" i="1" dirty="0">
                <a:effectLst/>
              </a:rPr>
              <a:t>Paulo de Tarso – I Coríntios, 6</a:t>
            </a:r>
          </a:p>
        </p:txBody>
      </p:sp>
    </p:spTree>
    <p:extLst>
      <p:ext uri="{BB962C8B-B14F-4D97-AF65-F5344CB8AC3E}">
        <p14:creationId xmlns:p14="http://schemas.microsoft.com/office/powerpoint/2010/main" val="3204442644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Introducing PowerPoint 2010">
  <a:themeElements>
    <a:clrScheme name="Fresh">
      <a:dk1>
        <a:srgbClr val="262626"/>
      </a:dk1>
      <a:lt1>
        <a:sysClr val="window" lastClr="FFFFFF"/>
      </a:lt1>
      <a:dk2>
        <a:srgbClr val="595959"/>
      </a:dk2>
      <a:lt2>
        <a:srgbClr val="EEECE1"/>
      </a:lt2>
      <a:accent1>
        <a:srgbClr val="F4891E"/>
      </a:accent1>
      <a:accent2>
        <a:srgbClr val="7BCF27"/>
      </a:accent2>
      <a:accent3>
        <a:srgbClr val="9BBB59"/>
      </a:accent3>
      <a:accent4>
        <a:srgbClr val="00B0F0"/>
      </a:accent4>
      <a:accent5>
        <a:srgbClr val="4BACC6"/>
      </a:accent5>
      <a:accent6>
        <a:srgbClr val="F79646"/>
      </a:accent6>
      <a:hlink>
        <a:srgbClr val="00B0F0"/>
      </a:hlink>
      <a:folHlink>
        <a:srgbClr val="F4891E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2170</TotalTime>
  <Words>900</Words>
  <Application>Microsoft Office PowerPoint</Application>
  <PresentationFormat>Apresentação na tela (4:3)</PresentationFormat>
  <Paragraphs>150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Calibri Light</vt:lpstr>
      <vt:lpstr>Franklin Gothic Book</vt:lpstr>
      <vt:lpstr>Franklin Gothic Medium</vt:lpstr>
      <vt:lpstr>Georgia</vt:lpstr>
      <vt:lpstr>Introducing PowerPoint 2010</vt:lpstr>
      <vt:lpstr>COMUNICAÇÃO SOCIAL ESPÍRITA</vt:lpstr>
      <vt:lpstr>Pesquisa Bibliográfica – Parte 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Tudo me é lícito, nem tudo me convém.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Movimento Espírita e Unificação</dc:title>
  <dc:creator>odete</dc:creator>
  <cp:lastModifiedBy>Malena</cp:lastModifiedBy>
  <cp:revision>196</cp:revision>
  <dcterms:created xsi:type="dcterms:W3CDTF">2010-06-08T19:13:41Z</dcterms:created>
  <dcterms:modified xsi:type="dcterms:W3CDTF">2020-09-27T23:00:15Z</dcterms:modified>
</cp:coreProperties>
</file>