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20"/>
  </p:notesMasterIdLst>
  <p:sldIdLst>
    <p:sldId id="320" r:id="rId2"/>
    <p:sldId id="321" r:id="rId3"/>
    <p:sldId id="322" r:id="rId4"/>
    <p:sldId id="284" r:id="rId5"/>
    <p:sldId id="281" r:id="rId6"/>
    <p:sldId id="259" r:id="rId7"/>
    <p:sldId id="299" r:id="rId8"/>
    <p:sldId id="310" r:id="rId9"/>
    <p:sldId id="319" r:id="rId10"/>
    <p:sldId id="312" r:id="rId11"/>
    <p:sldId id="314" r:id="rId12"/>
    <p:sldId id="316" r:id="rId13"/>
    <p:sldId id="277" r:id="rId14"/>
    <p:sldId id="296" r:id="rId15"/>
    <p:sldId id="318" r:id="rId16"/>
    <p:sldId id="323" r:id="rId17"/>
    <p:sldId id="324" r:id="rId18"/>
    <p:sldId id="325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5" d="100"/>
          <a:sy n="85" d="100"/>
        </p:scale>
        <p:origin x="-414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588696-CDF1-42A0-BB11-A2C26B3C8B0B}" type="datetimeFigureOut">
              <a:rPr lang="pt-BR" smtClean="0"/>
              <a:pPr/>
              <a:t>02/03/2020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B4C9C5-C4A6-44F0-B211-284E3B2231A9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0841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4C9C5-C4A6-44F0-B211-284E3B2231A9}" type="slidenum">
              <a:rPr lang="pt-BR" smtClean="0"/>
              <a:pPr/>
              <a:t>15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4C9C5-C4A6-44F0-B211-284E3B2231A9}" type="slidenum">
              <a:rPr lang="pt-BR" smtClean="0"/>
              <a:pPr/>
              <a:t>17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95C0-9776-4BD8-B92E-F191CC5244DD}" type="datetimeFigureOut">
              <a:rPr lang="pt-BR" smtClean="0"/>
              <a:pPr/>
              <a:t>02/03/2020</a:t>
            </a:fld>
            <a:endParaRPr lang="pt-BR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F19E6-CF0B-4B4D-8838-5FEEBB5BCE0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32" name="Retângulo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ângulo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tângulo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Retângulo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2" name="Retângulo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56" name="Retângulo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5" name="Retângulo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6" name="Retângulo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7" name="Retângulo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95C0-9776-4BD8-B92E-F191CC5244DD}" type="datetimeFigureOut">
              <a:rPr lang="pt-BR" smtClean="0"/>
              <a:pPr/>
              <a:t>02/03/2020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F19E6-CF0B-4B4D-8838-5FEEBB5BCE0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a livre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Forma livre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Forma livre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orma livre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Forma livre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Forma livre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Forma livre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Forma livre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1" name="Forma livre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Forma livre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3" name="Forma livre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4" name="Forma livre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5" name="Forma livre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6" name="Forma livre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Forma livre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95C0-9776-4BD8-B92E-F191CC5244DD}" type="datetimeFigureOut">
              <a:rPr lang="pt-BR" smtClean="0"/>
              <a:pPr/>
              <a:t>02/03/2020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F19E6-CF0B-4B4D-8838-5FEEBB5BCE0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8" name="Retângulo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tângulo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tângulo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ângulo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tângulo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95C0-9776-4BD8-B92E-F191CC5244DD}" type="datetimeFigureOut">
              <a:rPr lang="pt-BR" smtClean="0"/>
              <a:pPr/>
              <a:t>02/03/2020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F19E6-CF0B-4B4D-8838-5FEEBB5BCE0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tângulo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95C0-9776-4BD8-B92E-F191CC5244DD}" type="datetimeFigureOut">
              <a:rPr lang="pt-BR" smtClean="0"/>
              <a:pPr/>
              <a:t>02/03/2020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F19E6-CF0B-4B4D-8838-5FEEBB5BCE0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6" name="Retângulo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Retângulo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Retângulo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ângulo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Retângulo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Retângulo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Retângulo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ângulo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tângulo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95C0-9776-4BD8-B92E-F191CC5244DD}" type="datetimeFigureOut">
              <a:rPr lang="pt-BR" smtClean="0"/>
              <a:pPr/>
              <a:t>02/03/2020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F19E6-CF0B-4B4D-8838-5FEEBB5BCE0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95C0-9776-4BD8-B92E-F191CC5244DD}" type="datetimeFigureOut">
              <a:rPr lang="pt-BR" smtClean="0"/>
              <a:pPr/>
              <a:t>02/03/2020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F19E6-CF0B-4B4D-8838-5FEEBB5BCE0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95C0-9776-4BD8-B92E-F191CC5244DD}" type="datetimeFigureOut">
              <a:rPr lang="pt-BR" smtClean="0"/>
              <a:pPr/>
              <a:t>02/03/2020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F19E6-CF0B-4B4D-8838-5FEEBB5BCE0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Conector reto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upo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Conector reto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ector reto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to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ítulo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t-BR"/>
              <a:t>Clique no ícone para adicionar uma imagem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t-BR"/>
              <a:t>Clique para editar os estilos do texto mestre</a:t>
            </a:r>
          </a:p>
        </p:txBody>
      </p:sp>
      <p:grpSp>
        <p:nvGrpSpPr>
          <p:cNvPr id="14" name="Grupo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Conector reto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to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ector reto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upo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Conector reto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ector reto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ector reto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/>
          <a:p>
            <a:fld id="{F1DB95C0-9776-4BD8-B92E-F191CC5244DD}" type="datetimeFigureOut">
              <a:rPr lang="pt-BR" smtClean="0"/>
              <a:pPr/>
              <a:t>02/03/2020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/>
          <a:p>
            <a:fld id="{4FCF19E6-CF0B-4B4D-8838-5FEEBB5BCE0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95C0-9776-4BD8-B92E-F191CC5244DD}" type="datetimeFigureOut">
              <a:rPr lang="pt-BR" smtClean="0"/>
              <a:pPr/>
              <a:t>02/03/2020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F19E6-CF0B-4B4D-8838-5FEEBB5BCE0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95C0-9776-4BD8-B92E-F191CC5244DD}" type="datetimeFigureOut">
              <a:rPr lang="pt-BR" smtClean="0"/>
              <a:pPr/>
              <a:t>02/03/2020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F19E6-CF0B-4B4D-8838-5FEEBB5BCE0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tângulo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tângulo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ângulo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ângulo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tângulo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Retângulo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7" name="Retângulo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os estilos do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1DB95C0-9776-4BD8-B92E-F191CC5244DD}" type="datetimeFigureOut">
              <a:rPr lang="pt-BR" smtClean="0"/>
              <a:pPr/>
              <a:t>02/03/2020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4FCF19E6-CF0B-4B4D-8838-5FEEBB5BCE0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rimavera 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357554" y="1643050"/>
            <a:ext cx="51435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kern="10" dirty="0">
                <a:ln w="1270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ENCONTRO DA PRIMAVERA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5357818" y="6072206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6ª URE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rimavera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715148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14480" y="1071546"/>
            <a:ext cx="653388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1º Encontro da Primavera</a:t>
            </a:r>
          </a:p>
          <a:p>
            <a:endParaRPr lang="pt-BR" sz="3200" b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t-BR" sz="32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06 e 07/11/2004</a:t>
            </a:r>
          </a:p>
          <a:p>
            <a:endParaRPr lang="pt-BR" sz="3200" b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t-BR" sz="32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Tema: Nosso Amigo Jesus</a:t>
            </a:r>
          </a:p>
          <a:p>
            <a:endParaRPr lang="pt-BR" sz="3200" b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pt-BR" sz="3200" b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t-BR" sz="32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Apucarana- </a:t>
            </a:r>
            <a:r>
              <a:rPr lang="pt-BR" sz="3200" b="1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</a:t>
            </a:r>
            <a:endParaRPr lang="pt-BR" sz="32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rimavera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nov2004 07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928670"/>
            <a:ext cx="6715172" cy="4857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https://fbcdn-sphotos-f-a.akamaihd.net/hphotos-ak-xap1/v/t1.0-9/10538533_302812503236924_3533705108060833136_n.jpg?oh=e3f2fc78bf79d4c23e0f66b768853c37&amp;oe=551175BF&amp;__gda__=1423117667_8e348ca6d3452eb8dc23ec7621de5c8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764704"/>
            <a:ext cx="5455929" cy="3068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s://scontent-a-gru.xx.fbcdn.net/hphotos-xpa1/v/t1.0-9/10257917_302790019905839_7245234780901421730_n.jpg?oh=4dfaa34f5f2bf6969091abfd5742918d&amp;oe=550F94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0"/>
            <a:ext cx="6215074" cy="4472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0" y="0"/>
            <a:ext cx="9144000" cy="578882"/>
          </a:xfrm>
          <a:prstGeom prst="round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latin typeface="Comic Sans MS" panose="030F0702030302020204" pitchFamily="66" charset="0"/>
              </a:rPr>
              <a:t>O LOCAL DO EVENTO: ESTÂNCIA ÁGUA VIVA</a:t>
            </a:r>
          </a:p>
        </p:txBody>
      </p:sp>
      <p:pic>
        <p:nvPicPr>
          <p:cNvPr id="3074" name="Picture 2" descr="https://fbcdn-sphotos-a-a.akamaihd.net/hphotos-ak-xfp1/v/t1.0-9/1970461_302796126571895_3464685877365993006_n.jpg?oh=55d7f096fc9b366e3527731942212311&amp;oe=54D56773&amp;__gda__=1427519720_f49f36fb512fb5a4ce61a4835cdc3de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723"/>
          <a:stretch/>
        </p:blipFill>
        <p:spPr bwMode="auto">
          <a:xfrm>
            <a:off x="0" y="3816883"/>
            <a:ext cx="2942246" cy="3041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fbcdn-sphotos-c-a.akamaihd.net/hphotos-ak-xpa1/v/t1.0-9/10437515_742779112461513_4249280043495123091_n.jpg?oh=1c3a7fba55f1d389451a64ef76fe1261&amp;oe=55190297&amp;__gda__=1423443247_4e1147d2b5ba48d19e85ad019c2202b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3725564"/>
            <a:ext cx="6215074" cy="3132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58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rimavera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26630" name="Picture 6" descr="https://scontent-a-lga.xx.fbcdn.net/hphotos-xpa1/v/t1.0-9/10482195_742780752461349_1692602613799299018_n.jpg?oh=6e7de92de7fd18097836a1913c7c74dc&amp;oe=550FDE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1500174"/>
            <a:ext cx="4893693" cy="255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2" name="Picture 8" descr="https://scontent-a-lga.xx.fbcdn.net/hphotos-xaf1/v/t1.0-9/10710794_742780712461353_2803527037045628407_n.jpg?oh=810a9d93ca38d07a6bb93d4002eb1233&amp;oe=550A23C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765" y="4286256"/>
            <a:ext cx="4439640" cy="232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928662" y="142852"/>
            <a:ext cx="6762442" cy="919401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DESCONTRAINDO NA HORA CHEGADA...</a:t>
            </a:r>
          </a:p>
          <a:p>
            <a:pPr algn="ctr"/>
            <a:endParaRPr lang="pt-BR" sz="2400" b="1" dirty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224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fbcdn-sphotos-f-a.akamaihd.net/hphotos-ak-xfp1/v/t1.0-9/1907445_742780359128055_4517443093595992981_n.jpg?oh=631a13116ec42aa3e31b7637b07212e4&amp;oe=5512159A&amp;__gda__=1426925313_28afa3e9023f0a5aa5791099b2e6f4e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99095"/>
            <a:ext cx="8909271" cy="546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561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rimavera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7572404"/>
          </a:xfrm>
          <a:prstGeom prst="rect">
            <a:avLst/>
          </a:prstGeom>
        </p:spPr>
      </p:pic>
      <p:pic>
        <p:nvPicPr>
          <p:cNvPr id="7172" name="Picture 4" descr="https://fbcdn-sphotos-a-a.akamaihd.net/hphotos-ak-xpa1/v/t1.0-9/10603686_742782335794524_5990598454361272922_n.jpg?oh=ff386cd54e89497328c5dc6e646023ab&amp;oe=54D6424E&amp;__gda__=1427230198_e9db0be31e631b75dfadc46ec314a29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2" y="357166"/>
            <a:ext cx="5929354" cy="3687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scontent-b-gru.xx.fbcdn.net/hphotos-xfp1/v/t1.0-9/10429399_742782475794510_1770847100983351134_n.jpg?oh=a84476ffe8bbc32fc3e0660391023c0f&amp;oe=55178D3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68" y="3939608"/>
            <a:ext cx="4786346" cy="291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1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primavera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17412" name="Picture 4" descr="https://fbcdn-sphotos-b-a.akamaihd.net/hphotos-ak-xpa1/v/t1.0-9/10646941_330008313847858_6811397000939614642_n.jpg?oh=680bc342a0d22034ab5b26b1183fd1e9&amp;oe=551CA64C&amp;__gda__=1427109108_89af5406abdc1e3f09e10442ffad2fd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1" b="4101"/>
          <a:stretch/>
        </p:blipFill>
        <p:spPr bwMode="auto">
          <a:xfrm>
            <a:off x="1142976" y="1785926"/>
            <a:ext cx="6288633" cy="4492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357290" y="500042"/>
            <a:ext cx="5750292" cy="954107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latin typeface="Comic Sans MS" panose="030F0702030302020204" pitchFamily="66" charset="0"/>
              </a:rPr>
              <a:t>EM TODOS OS MOMENTOS...</a:t>
            </a:r>
          </a:p>
          <a:p>
            <a:pPr algn="ctr"/>
            <a:r>
              <a:rPr lang="pt-BR" sz="2800" b="1" dirty="0">
                <a:latin typeface="Comic Sans MS" panose="030F0702030302020204" pitchFamily="66" charset="0"/>
              </a:rPr>
              <a:t>MÚSICA DE QUALIDADE!</a:t>
            </a:r>
          </a:p>
        </p:txBody>
      </p:sp>
    </p:spTree>
    <p:extLst>
      <p:ext uri="{BB962C8B-B14F-4D97-AF65-F5344CB8AC3E}">
        <p14:creationId xmlns:p14="http://schemas.microsoft.com/office/powerpoint/2010/main" val="263945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rimavera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358346" cy="6858000"/>
          </a:xfrm>
          <a:prstGeom prst="rect">
            <a:avLst/>
          </a:prstGeom>
        </p:spPr>
      </p:pic>
      <p:pic>
        <p:nvPicPr>
          <p:cNvPr id="2" name="Picture 2" descr="https://scontent-b-gru.xx.fbcdn.net/hphotos-xap1/v/t1.0-9/10670155_302817786569729_2166689873003502101_n.jpg?oh=0451c1a69a6e9d6a7b7fafc47dbf1346&amp;oe=5511AC2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7" r="6654"/>
          <a:stretch/>
        </p:blipFill>
        <p:spPr bwMode="auto">
          <a:xfrm>
            <a:off x="1142976" y="976133"/>
            <a:ext cx="6715172" cy="492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fbcdn-sphotos-f-a.akamaihd.net/hphotos-ak-xap1/v/t1.0-9/1972266_330009200514436_1503608900575076871_n.jpg?oh=80bf372712f10e99f9c611a1857233a7&amp;oe=550E5936&amp;__gda__=1427139967_152ff829501ea1f9cb709d14a04658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16632"/>
            <a:ext cx="5315744" cy="3986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8" name="Picture 4" descr="https://fbcdn-sphotos-e-a.akamaihd.net/hphotos-ak-xfa1/v/t1.0-9/7415_330009217181101_5579095003651177021_n.jpg?oh=e96bfca4c55d3c7861d823b88d99aa32&amp;oe=5515D476&amp;__gda__=1423353757_b8db1d71dd70b4075de0500d924cf3c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43182"/>
            <a:ext cx="4464496" cy="370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0" name="Picture 6" descr="https://scontent-b-gru.xx.fbcdn.net/hphotos-xaf1/v/t1.0-9/10369881_330009157181107_7023089760478923155_n.jpg?oh=ac089532e49bfa43bc3ed85aaf03c52f&amp;oe=550BEEB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17143">
            <a:off x="271043" y="3878142"/>
            <a:ext cx="403244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5429256" y="642918"/>
            <a:ext cx="3389068" cy="1569660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latin typeface="Comic Sans MS" panose="030F0702030302020204" pitchFamily="66" charset="0"/>
              </a:rPr>
              <a:t>TRABALHANDO</a:t>
            </a:r>
          </a:p>
          <a:p>
            <a:pPr algn="ctr"/>
            <a:r>
              <a:rPr lang="pt-BR" sz="3200" b="1" dirty="0">
                <a:latin typeface="Comic Sans MS" panose="030F0702030302020204" pitchFamily="66" charset="0"/>
              </a:rPr>
              <a:t> EM</a:t>
            </a:r>
          </a:p>
          <a:p>
            <a:pPr algn="ctr"/>
            <a:r>
              <a:rPr lang="pt-BR" sz="3200" b="1" dirty="0">
                <a:latin typeface="Comic Sans MS" panose="030F0702030302020204" pitchFamily="66" charset="0"/>
              </a:rPr>
              <a:t> EQUIPE!</a:t>
            </a:r>
          </a:p>
        </p:txBody>
      </p:sp>
    </p:spTree>
    <p:extLst>
      <p:ext uri="{BB962C8B-B14F-4D97-AF65-F5344CB8AC3E}">
        <p14:creationId xmlns:p14="http://schemas.microsoft.com/office/powerpoint/2010/main" val="285972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primavera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27650" name="Picture 2" descr="https://scontent-a-gru.xx.fbcdn.net/hphotos-xfp1/v/t1.0-9/10341572_302793443238830_5928492011423940829_n.jpg?oh=974ab70e1b881f012cc84873c5f81853&amp;oe=5514657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298" y="714356"/>
            <a:ext cx="4155069" cy="3116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https://scontent-a-gru.xx.fbcdn.net/hphotos-xpa1/v/t1.0-9/10641261_302793556572152_7891266819322221418_n.jpg?oh=7f6a3e35d5012b18bb1693ff8818a34b&amp;oe=550FBCDB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03" t="14818"/>
          <a:stretch/>
        </p:blipFill>
        <p:spPr bwMode="auto">
          <a:xfrm>
            <a:off x="714348" y="4000504"/>
            <a:ext cx="3631773" cy="255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https://fbcdn-sphotos-f-a.akamaihd.net/hphotos-ak-xfp1/v/t1.0-9/10426254_302793609905480_7655295480908778676_n.jpg?oh=4a47cc4482ac129b387eee522bb2efaf&amp;oe=5516D0C7&amp;__gda__=1427582542_3319e757d7f3fc25d6b0700ab5bcac2b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6" y="4000504"/>
            <a:ext cx="3307903" cy="250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214414" y="0"/>
            <a:ext cx="6519734" cy="584775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pt-BR" sz="3200" b="1" dirty="0">
                <a:latin typeface="Comic Sans MS" panose="030F0702030302020204" pitchFamily="66" charset="0"/>
              </a:rPr>
              <a:t>ATIVIDADES EM EQUIPES... </a:t>
            </a:r>
          </a:p>
        </p:txBody>
      </p:sp>
    </p:spTree>
    <p:extLst>
      <p:ext uri="{BB962C8B-B14F-4D97-AF65-F5344CB8AC3E}">
        <p14:creationId xmlns:p14="http://schemas.microsoft.com/office/powerpoint/2010/main" val="290442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scontent-a-gru.xx.fbcdn.net/hphotos-xap1/v/t1.0-9/10660234_1483672838579513_3380808326798474976_n.jpg?oh=f5c6df787cb23477590a8bf5d1a03696&amp;oe=54D8B50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95536" y="404664"/>
            <a:ext cx="5649303" cy="1323439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pt-BR" sz="4000" b="1" dirty="0">
                <a:latin typeface="Comic Sans MS" panose="030F0702030302020204" pitchFamily="66" charset="0"/>
              </a:rPr>
              <a:t>APRESENTAÇÕES...</a:t>
            </a:r>
          </a:p>
          <a:p>
            <a:r>
              <a:rPr lang="pt-BR" sz="4000" b="1" dirty="0">
                <a:latin typeface="Comic Sans MS" panose="030F0702030302020204" pitchFamily="66" charset="0"/>
              </a:rPr>
              <a:t>E REPRESENTAÇÕES!</a:t>
            </a:r>
          </a:p>
        </p:txBody>
      </p:sp>
      <p:pic>
        <p:nvPicPr>
          <p:cNvPr id="12290" name="Picture 2" descr="https://fbcdn-sphotos-g-a.akamaihd.net/hphotos-ak-xfp1/v/t1.0-9/1794751_742798455792912_1467824430991785745_n.jpg?oh=cc2b0498dc6641ab8ad9e1e79802a75e&amp;oe=55174F74&amp;__gda__=1423320559_068fd4489d2a661f5b72ff4f2cecbfb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596436"/>
            <a:ext cx="4032448" cy="4216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fbcdn-sphotos-g-a.akamaihd.net/hphotos-ak-xfp1/v/t1.0-9/1794751_742798455792912_1467824430991785745_n.jpg?oh=cc2b0498dc6641ab8ad9e1e79802a75e&amp;oe=55174F74&amp;__gda__=1423320559_068fd4489d2a661f5b72ff4f2cecbfb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41060"/>
            <a:ext cx="4032448" cy="4216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361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fbcdn-sphotos-h-a.akamaihd.net/hphotos-ak-xap1/v/t1.0-9/10614130_302818779902963_3708928879885325080_n.jpg?oh=1f4645a4a6ef1e19733f51f28a9e6fee&amp;oe=5506AE6F&amp;__gda__=1423363251_223db0d79bde2769d234d59410590b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83633">
            <a:off x="-180508" y="-510307"/>
            <a:ext cx="5544616" cy="4158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https://scontent-a-gru.xx.fbcdn.net/hphotos-xap1/v/t1.0-9/10534203_302819379902903_2382944843968670243_n.jpg?oh=2b6c3a2290f33ddd3b6dd3ba83c9a0a5&amp;oe=551DE03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2666">
            <a:off x="198163" y="3751476"/>
            <a:ext cx="5568553" cy="4176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https://fbcdn-sphotos-e-a.akamaihd.net/hphotos-ak-xfp1/v/t1.0-9/10006203_302820156569492_7227105557470179618_n.jpg?oh=8c38447d69e971f2d4b8b95d2cb1e485&amp;oe=54D5F85B&amp;__gda__=1427389138_36a5fb33c5d3631ab39751aa1071a8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224390"/>
            <a:ext cx="5723789" cy="4292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702183" y="44624"/>
            <a:ext cx="7478329" cy="12003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pt-BR" sz="3600" b="1" dirty="0">
                <a:latin typeface="Comic Sans MS" panose="030F0702030302020204" pitchFamily="66" charset="0"/>
              </a:rPr>
              <a:t>NOS INTERVALOS... </a:t>
            </a:r>
          </a:p>
          <a:p>
            <a:r>
              <a:rPr lang="pt-BR" sz="3600" b="1" dirty="0">
                <a:latin typeface="Comic Sans MS" panose="030F0702030302020204" pitchFamily="66" charset="0"/>
              </a:rPr>
              <a:t>BRINCADEIRAS E DESCANSO!</a:t>
            </a:r>
          </a:p>
        </p:txBody>
      </p:sp>
    </p:spTree>
    <p:extLst>
      <p:ext uri="{BB962C8B-B14F-4D97-AF65-F5344CB8AC3E}">
        <p14:creationId xmlns:p14="http://schemas.microsoft.com/office/powerpoint/2010/main" val="393017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scontent-b-gru.xx.fbcdn.net/hphotos-xap1/v/t1.0-9/10153081_1483672008579596_6922672342881493141_n.jpg?oh=36a8255a710160a706292233fde7b82c&amp;oe=54D1B3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44353">
            <a:off x="-328606" y="-25209"/>
            <a:ext cx="5112568" cy="3834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fbcdn-sphotos-f-a.akamaihd.net/hphotos-ak-xpa1/v/t1.0-9/10649969_1483672035246260_7614192361601273201_n.jpg?oh=8217cce9f779ef0b99f116363ff1bdad&amp;oe=551A56F6&amp;__gda__=1427915420_e8b58f0f5d923ecf43d5c7bcd44da3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876" y="2520660"/>
            <a:ext cx="5723620" cy="4292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241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primavera 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60977" y="285728"/>
            <a:ext cx="8183023" cy="864096"/>
          </a:xfrm>
        </p:spPr>
        <p:txBody>
          <a:bodyPr/>
          <a:lstStyle/>
          <a:p>
            <a:r>
              <a:rPr lang="pt-BR" dirty="0">
                <a:solidFill>
                  <a:schemeClr val="accent1">
                    <a:lumMod val="50000"/>
                  </a:schemeClr>
                </a:solidFill>
                <a:effectLst/>
              </a:rPr>
              <a:t>AVALIAÇÃO</a:t>
            </a:r>
            <a:r>
              <a:rPr lang="pt-BR" dirty="0">
                <a:effectLst/>
              </a:rPr>
              <a:t> </a:t>
            </a:r>
            <a:endParaRPr lang="pt-BR" sz="2800" dirty="0">
              <a:effectLst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 bwMode="auto">
          <a:xfrm>
            <a:off x="357158" y="2428868"/>
            <a:ext cx="7629524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pPr algn="l"/>
            <a:endParaRPr lang="pt-BR" sz="2400" b="0" dirty="0">
              <a:effectLst/>
            </a:endParaRPr>
          </a:p>
        </p:txBody>
      </p:sp>
      <p:pic>
        <p:nvPicPr>
          <p:cNvPr id="1026" name="Gráfico 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00" y="1428736"/>
            <a:ext cx="7056784" cy="3832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áfico 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38" y="1428736"/>
            <a:ext cx="6929486" cy="385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2611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rimavera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2" name="Imagem 1" descr="Cartaz 16 Encontro da Primavera (1)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1071546"/>
            <a:ext cx="6286544" cy="471490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rimavera 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4" name="Imagem 3" descr="foto do ultimo encontro da primaver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472" y="1285860"/>
            <a:ext cx="7890872" cy="435771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rimavera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642910" y="928670"/>
            <a:ext cx="8286776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	Próximo</a:t>
            </a:r>
          </a:p>
          <a:p>
            <a:r>
              <a:rPr lang="pt-BR" sz="36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r>
              <a:rPr lang="pt-BR" sz="36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17º Encontro da Primavera</a:t>
            </a:r>
          </a:p>
          <a:p>
            <a:endParaRPr lang="pt-BR" sz="3200" b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t-BR" sz="32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	2020</a:t>
            </a:r>
          </a:p>
          <a:p>
            <a:endParaRPr lang="pt-BR" sz="3200" b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t-BR" sz="32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	Tema:</a:t>
            </a:r>
          </a:p>
          <a:p>
            <a:r>
              <a:rPr lang="pt-BR" sz="32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 Valor de o Livro dos Médiuns para a vida Prática dos Jovens. </a:t>
            </a:r>
          </a:p>
          <a:p>
            <a:r>
              <a:rPr lang="pt-BR" sz="32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ô">
  <a:themeElements>
    <a:clrScheme name="Metrô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ô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ô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2097</TotalTime>
  <Words>68</Words>
  <Application>Microsoft Office PowerPoint</Application>
  <PresentationFormat>Apresentação na tela (4:3)</PresentationFormat>
  <Paragraphs>34</Paragraphs>
  <Slides>18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19" baseType="lpstr">
      <vt:lpstr>Metrô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AVALIAÇÃO 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Rosania</dc:creator>
  <cp:lastModifiedBy>mary</cp:lastModifiedBy>
  <cp:revision>59</cp:revision>
  <dcterms:created xsi:type="dcterms:W3CDTF">2014-11-26T19:33:17Z</dcterms:created>
  <dcterms:modified xsi:type="dcterms:W3CDTF">2020-03-02T11:27:47Z</dcterms:modified>
</cp:coreProperties>
</file>