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26"/>
  </p:notesMasterIdLst>
  <p:sldIdLst>
    <p:sldId id="371" r:id="rId2"/>
    <p:sldId id="372" r:id="rId3"/>
    <p:sldId id="373" r:id="rId4"/>
    <p:sldId id="357" r:id="rId5"/>
    <p:sldId id="358" r:id="rId6"/>
    <p:sldId id="359" r:id="rId7"/>
    <p:sldId id="360" r:id="rId8"/>
    <p:sldId id="361" r:id="rId9"/>
    <p:sldId id="362" r:id="rId10"/>
    <p:sldId id="363" r:id="rId11"/>
    <p:sldId id="364" r:id="rId12"/>
    <p:sldId id="365" r:id="rId13"/>
    <p:sldId id="366" r:id="rId14"/>
    <p:sldId id="367" r:id="rId15"/>
    <p:sldId id="368" r:id="rId16"/>
    <p:sldId id="376" r:id="rId17"/>
    <p:sldId id="377" r:id="rId18"/>
    <p:sldId id="379" r:id="rId19"/>
    <p:sldId id="380" r:id="rId20"/>
    <p:sldId id="381" r:id="rId21"/>
    <p:sldId id="382" r:id="rId22"/>
    <p:sldId id="383" r:id="rId23"/>
    <p:sldId id="384" r:id="rId24"/>
    <p:sldId id="370" r:id="rId2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7BCF27"/>
    <a:srgbClr val="336699"/>
    <a:srgbClr val="DDD9C3"/>
    <a:srgbClr val="3E6813"/>
    <a:srgbClr val="C4BD97"/>
    <a:srgbClr val="006600"/>
    <a:srgbClr val="FFFFFF"/>
    <a:srgbClr val="E5F7D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80" autoAdjust="0"/>
    <p:restoredTop sz="95522" autoAdjust="0"/>
  </p:normalViewPr>
  <p:slideViewPr>
    <p:cSldViewPr>
      <p:cViewPr varScale="1">
        <p:scale>
          <a:sx n="68" d="100"/>
          <a:sy n="68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AA22AF4-5A1E-42AF-9D37-5A7E0777FDBC}" type="datetimeFigureOut">
              <a:rPr lang="pt-BR"/>
              <a:pPr>
                <a:defRPr/>
              </a:pPr>
              <a:t>27/09/2020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906EF2E-B851-45AE-969F-E4FA0C88243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8" y="20638"/>
            <a:ext cx="3498850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54400" y="12700"/>
            <a:ext cx="5624513" cy="2825750"/>
          </a:xfrm>
          <a:prstGeom prst="rect">
            <a:avLst/>
          </a:prstGeom>
          <a:gradFill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</p:spPr>
      </p:pic>
      <p:pic>
        <p:nvPicPr>
          <p:cNvPr id="6" name="Picture 8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38" y="2817813"/>
            <a:ext cx="7669212" cy="229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2863" y="2819400"/>
            <a:ext cx="1460500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638" y="5089525"/>
            <a:ext cx="9097962" cy="173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3"/>
          <p:cNvSpPr/>
          <p:nvPr/>
        </p:nvSpPr>
        <p:spPr>
          <a:xfrm>
            <a:off x="8755063" y="2470150"/>
            <a:ext cx="304800" cy="152400"/>
          </a:xfrm>
          <a:prstGeom prst="rect">
            <a:avLst/>
          </a:prstGeom>
          <a:solidFill>
            <a:srgbClr val="F27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rgbClr val="F47F28"/>
              </a:solidFill>
            </a:endParaRPr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3581400" y="1295400"/>
            <a:ext cx="5105400" cy="1416269"/>
          </a:xfrm>
        </p:spPr>
        <p:txBody>
          <a:bodyPr anchor="b">
            <a:normAutofit/>
          </a:bodyPr>
          <a:lstStyle>
            <a:lvl1pPr algn="r" latinLnBrk="0">
              <a:buNone/>
              <a:defRPr lang="pt-BR"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44" y="4114800"/>
            <a:ext cx="7315200" cy="914400"/>
          </a:xfrm>
        </p:spPr>
        <p:txBody>
          <a:bodyPr anchor="b">
            <a:normAutofit/>
          </a:bodyPr>
          <a:lstStyle>
            <a:lvl1pPr marL="0" indent="0" latinLnBrk="0">
              <a:defRPr lang="pt-BR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6BC1BC-EAFC-4D12-8E92-1846536389C5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830A26-5ECF-4CB4-A419-3E94427BDA2D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5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613"/>
            <a:ext cx="9144000" cy="603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6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             </a:t>
            </a:r>
          </a:p>
        </p:txBody>
      </p:sp>
      <p:sp>
        <p:nvSpPr>
          <p:cNvPr id="6" name="Rectangle 7"/>
          <p:cNvSpPr/>
          <p:nvPr/>
        </p:nvSpPr>
        <p:spPr>
          <a:xfrm>
            <a:off x="8686800" y="5265738"/>
            <a:ext cx="457200" cy="96837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solidFill>
                  <a:srgbClr val="FF6600"/>
                </a:solidFill>
              </a:rPr>
              <a:t>           </a:t>
            </a:r>
          </a:p>
        </p:txBody>
      </p:sp>
      <p:sp>
        <p:nvSpPr>
          <p:cNvPr id="7" name="Oval 8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     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867400" cy="1970046"/>
          </a:xfrm>
        </p:spPr>
        <p:txBody>
          <a:bodyPr>
            <a:normAutofit/>
          </a:bodyPr>
          <a:lstStyle>
            <a:lvl1pPr algn="l" latinLnBrk="0">
              <a:defRPr lang="pt-BR" sz="3000" b="1" cap="none" spc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1" cy="375787"/>
          </a:xfrm>
        </p:spPr>
        <p:txBody>
          <a:bodyPr anchor="b">
            <a:normAutofit/>
          </a:bodyPr>
          <a:lstStyle>
            <a:lvl1pPr marL="0" indent="0" algn="r" latinLnBrk="0">
              <a:buNone/>
              <a:defRPr lang="pt-BR" sz="1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  <a:lvl2pPr marL="457200" indent="0" latinLnBrk="0">
              <a:buNone/>
              <a:defRPr lang="pt-B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pt-B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3B3FD0-EAA8-43B5-98FC-805CE66350E9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5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4" cstate="print"/>
          <a:srcRect l="2599" r="5875" b="5263"/>
          <a:stretch>
            <a:fillRect/>
          </a:stretch>
        </p:blipFill>
        <p:spPr bwMode="auto">
          <a:xfrm>
            <a:off x="0" y="6165850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0" y="76200"/>
            <a:ext cx="8403020" cy="685800"/>
          </a:xfrm>
        </p:spPr>
        <p:txBody>
          <a:bodyPr>
            <a:noAutofit/>
          </a:bodyPr>
          <a:lstStyle>
            <a:lvl1pPr algn="l" latinLnBrk="0">
              <a:defRPr lang="pt-BR" sz="4400" b="1" cap="none" spc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515" y="1639341"/>
            <a:ext cx="8229600" cy="4525963"/>
          </a:xfrm>
        </p:spPr>
        <p:txBody>
          <a:bodyPr/>
          <a:lstStyle>
            <a:lvl1pPr marL="0" indent="0" latinLnBrk="0">
              <a:buNone/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latinLnBrk="0">
              <a:buNone/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C4E495-0F22-433D-9D9E-6538468BE489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9548C-EF86-4939-AA47-12E8F3120759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: Ênfas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 userDrawn="1"/>
        </p:nvSpPr>
        <p:spPr>
          <a:xfrm>
            <a:off x="-36513" y="0"/>
            <a:ext cx="9180513" cy="6858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 userDrawn="1"/>
        </p:nvSpPr>
        <p:spPr>
          <a:xfrm>
            <a:off x="-36513" y="0"/>
            <a:ext cx="7505701" cy="1052513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 userDrawn="1"/>
        </p:nvSpPr>
        <p:spPr>
          <a:xfrm>
            <a:off x="7562850" y="0"/>
            <a:ext cx="1581150" cy="105251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1"/>
            <a:ext cx="7068015" cy="838200"/>
          </a:xfrm>
        </p:spPr>
        <p:txBody>
          <a:bodyPr anchor="b">
            <a:normAutofit/>
          </a:bodyPr>
          <a:lstStyle>
            <a:lvl1pPr algn="l" latinLnBrk="0">
              <a:defRPr lang="pt-BR" sz="280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5472608"/>
          </a:xfrm>
        </p:spPr>
        <p:txBody>
          <a:bodyPr/>
          <a:lstStyle>
            <a:lvl1pPr latinLnBrk="0">
              <a:defRPr lang="pt-BR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latinLnBrk="0">
              <a:defRPr lang="pt-BR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latinLnBrk="0">
              <a:defRPr lang="pt-BR" sz="1800"/>
            </a:lvl6pPr>
            <a:lvl7pPr latinLnBrk="0">
              <a:defRPr lang="pt-BR" sz="1800"/>
            </a:lvl7pPr>
            <a:lvl8pPr latinLnBrk="0">
              <a:defRPr lang="pt-BR" sz="1800"/>
            </a:lvl8pPr>
            <a:lvl9pPr latinLnBrk="0">
              <a:defRPr lang="pt-BR" sz="1800"/>
            </a:lvl9pPr>
          </a:lstStyle>
          <a:p>
            <a:pPr lvl="0"/>
            <a:r>
              <a:rPr lang="pt-BR" dirty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5472608"/>
          </a:xfrm>
        </p:spPr>
        <p:txBody>
          <a:bodyPr/>
          <a:lstStyle>
            <a:lvl1pPr latinLnBrk="0">
              <a:defRPr lang="pt-BR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latinLnBrk="0">
              <a:defRPr lang="pt-BR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latinLnBrk="0">
              <a:defRPr lang="pt-BR" sz="1800"/>
            </a:lvl6pPr>
            <a:lvl7pPr latinLnBrk="0">
              <a:defRPr lang="pt-BR" sz="1800"/>
            </a:lvl7pPr>
            <a:lvl8pPr latinLnBrk="0">
              <a:defRPr lang="pt-BR" sz="1800"/>
            </a:lvl8pPr>
            <a:lvl9pPr latinLnBrk="0">
              <a:defRPr lang="pt-BR" sz="1800"/>
            </a:lvl9pPr>
          </a:lstStyle>
          <a:p>
            <a:pPr lvl="0"/>
            <a:r>
              <a:rPr lang="pt-BR" dirty="0"/>
              <a:t>Clique para editar o texto mestre</a:t>
            </a:r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2000"/>
            <a:ext cx="2444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0" y="2077200"/>
            <a:ext cx="7010400" cy="1143000"/>
          </a:xfrm>
        </p:spPr>
        <p:txBody>
          <a:bodyPr/>
          <a:lstStyle>
            <a:lvl1pPr algn="l" latinLnBrk="0">
              <a:defRPr lang="pt-BR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966F91-9AC5-4977-B558-272C091FD238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613A0A-2D2E-4E30-A563-46FF699F27C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omente Título: Ênfas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0400" y="3081000"/>
            <a:ext cx="8686800" cy="1095600"/>
          </a:xfrm>
        </p:spPr>
        <p:txBody>
          <a:bodyPr>
            <a:normAutofit/>
          </a:bodyPr>
          <a:lstStyle>
            <a:lvl1pPr algn="ctr" latinLnBrk="0">
              <a:defRPr lang="pt-BR" sz="4600" b="1" kern="1200" spc="-150" baseline="0">
                <a:ln>
                  <a:gradFill>
                    <a:gsLst>
                      <a:gs pos="0">
                        <a:schemeClr val="bg1"/>
                      </a:gs>
                      <a:gs pos="5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</a:ln>
                <a:gradFill>
                  <a:gsLst>
                    <a:gs pos="11000">
                      <a:schemeClr val="bg1">
                        <a:lumMod val="75000"/>
                      </a:schemeClr>
                    </a:gs>
                    <a:gs pos="91000">
                      <a:schemeClr val="bg1"/>
                    </a:gs>
                  </a:gsLst>
                  <a:lin ang="16200000" scaled="1"/>
                </a:gradFill>
                <a:effectLst>
                  <a:outerShdw blurRad="38100" algn="ctr" rotWithShape="0">
                    <a:prstClr val="black">
                      <a:alpha val="25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83952" y="2424752"/>
            <a:ext cx="8694000" cy="639762"/>
          </a:xfrm>
        </p:spPr>
        <p:txBody>
          <a:bodyPr anchor="b">
            <a:normAutofit/>
          </a:bodyPr>
          <a:lstStyle>
            <a:lvl1pPr marL="0" indent="0" algn="ctr" latinLnBrk="0">
              <a:buNone/>
              <a:defRPr lang="pt-BR" sz="2800" kern="1200">
                <a:solidFill>
                  <a:srgbClr val="2E507A">
                    <a:alpha val="81000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 latinLnBrk="0">
              <a:buNone/>
              <a:defRPr lang="pt-BR" sz="2000" b="1"/>
            </a:lvl2pPr>
            <a:lvl3pPr marL="914400" indent="0" latinLnBrk="0">
              <a:buNone/>
              <a:defRPr lang="pt-BR" sz="1800" b="1"/>
            </a:lvl3pPr>
            <a:lvl4pPr marL="1371600" indent="0" latinLnBrk="0">
              <a:buNone/>
              <a:defRPr lang="pt-BR" sz="1600" b="1"/>
            </a:lvl4pPr>
            <a:lvl5pPr marL="1828800" indent="0" latinLnBrk="0">
              <a:buNone/>
              <a:defRPr lang="pt-BR" sz="1600" b="1"/>
            </a:lvl5pPr>
            <a:lvl6pPr marL="2286000" indent="0" latinLnBrk="0">
              <a:buNone/>
              <a:defRPr lang="pt-BR" sz="1600" b="1"/>
            </a:lvl6pPr>
            <a:lvl7pPr marL="2743200" indent="0" latinLnBrk="0">
              <a:buNone/>
              <a:defRPr lang="pt-BR" sz="1600" b="1"/>
            </a:lvl7pPr>
            <a:lvl8pPr marL="3200400" indent="0" latinLnBrk="0">
              <a:buNone/>
              <a:defRPr lang="pt-BR" sz="1600" b="1"/>
            </a:lvl8pPr>
            <a:lvl9pPr marL="3657600" indent="0" latinLnBrk="0">
              <a:buNone/>
              <a:defRPr lang="pt-BR"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com Texto 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289560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3200400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lang="pt-BR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 latinLnBrk="0">
              <a:buNone/>
              <a:defRPr lang="pt-BR" sz="1800" b="1" kern="120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2060E-4027-4A0F-A0F9-1ED1915F8D6E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374020-195C-40E4-97F1-4CEE10990DA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ítulo com Texto 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0" y="165544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1896616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lang="pt-BR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 latinLnBrk="0">
              <a:buNone/>
              <a:defRPr lang="pt-BR" sz="1800" b="1" kern="120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2060E-4027-4A0F-A0F9-1ED1915F8D6E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374020-195C-40E4-97F1-4CEE10990DA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ítulo com Texto 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6" y="1412776"/>
            <a:ext cx="8261589" cy="4104456"/>
          </a:xfrm>
          <a:solidFill>
            <a:srgbClr val="0066CC">
              <a:alpha val="40000"/>
            </a:srgbClr>
          </a:solidFill>
        </p:spPr>
        <p:txBody>
          <a:bodyPr>
            <a:normAutofit/>
          </a:bodyPr>
          <a:lstStyle>
            <a:lvl1pPr marL="0" algn="l" defTabSz="914400" rtl="0" eaLnBrk="1" latinLnBrk="0" hangingPunct="1">
              <a:defRPr lang="pt-BR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648200" y="404664"/>
            <a:ext cx="4191000" cy="64111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r" latinLnBrk="0">
              <a:buNone/>
              <a:defRPr lang="pt-BR" sz="2800" b="1" kern="1200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2060E-4027-4A0F-A0F9-1ED1915F8D6E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374020-195C-40E4-97F1-4CEE10990DA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3008313" cy="825500"/>
          </a:xfrm>
        </p:spPr>
        <p:txBody>
          <a:bodyPr anchor="b"/>
          <a:lstStyle>
            <a:lvl1pPr algn="l" latinLnBrk="0">
              <a:defRPr lang="pt-BR"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609600"/>
            <a:ext cx="5111750" cy="5334000"/>
          </a:xfrm>
        </p:spPr>
        <p:txBody>
          <a:bodyPr/>
          <a:lstStyle>
            <a:lvl1pPr latinLnBrk="0">
              <a:defRPr lang="pt-BR" sz="2800">
                <a:solidFill>
                  <a:schemeClr val="bg1"/>
                </a:solidFill>
              </a:defRPr>
            </a:lvl1pPr>
            <a:lvl2pPr latinLnBrk="0">
              <a:defRPr lang="pt-BR" sz="2800">
                <a:solidFill>
                  <a:schemeClr val="bg1"/>
                </a:solidFill>
              </a:defRPr>
            </a:lvl2pPr>
            <a:lvl3pPr latinLnBrk="0">
              <a:defRPr lang="pt-BR" sz="2400">
                <a:solidFill>
                  <a:schemeClr val="bg1"/>
                </a:solidFill>
              </a:defRPr>
            </a:lvl3pPr>
            <a:lvl4pPr latinLnBrk="0">
              <a:defRPr lang="pt-BR" sz="2000">
                <a:solidFill>
                  <a:schemeClr val="bg1"/>
                </a:solidFill>
              </a:defRPr>
            </a:lvl4pPr>
            <a:lvl5pPr latinLnBrk="0">
              <a:defRPr lang="pt-BR" sz="2000">
                <a:solidFill>
                  <a:schemeClr val="bg1"/>
                </a:solidFill>
              </a:defRPr>
            </a:lvl5pPr>
            <a:lvl6pPr latinLnBrk="0">
              <a:defRPr lang="pt-BR" sz="2000"/>
            </a:lvl6pPr>
            <a:lvl7pPr latinLnBrk="0">
              <a:defRPr lang="pt-BR" sz="2000"/>
            </a:lvl7pPr>
            <a:lvl8pPr latinLnBrk="0">
              <a:defRPr lang="pt-BR" sz="2000"/>
            </a:lvl8pPr>
            <a:lvl9pPr latinLnBrk="0">
              <a:defRPr lang="pt-BR"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35101"/>
            <a:ext cx="3008313" cy="3822699"/>
          </a:xfrm>
        </p:spPr>
        <p:txBody>
          <a:bodyPr/>
          <a:lstStyle>
            <a:lvl1pPr marL="0" indent="0" latinLnBrk="0">
              <a:buNone/>
              <a:defRPr lang="pt-BR"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latinLnBrk="0">
              <a:buNone/>
              <a:defRPr lang="pt-BR" sz="1200"/>
            </a:lvl2pPr>
            <a:lvl3pPr marL="914400" indent="0" latinLnBrk="0">
              <a:buNone/>
              <a:defRPr lang="pt-BR" sz="1000"/>
            </a:lvl3pPr>
            <a:lvl4pPr marL="1371600" indent="0" latinLnBrk="0">
              <a:buNone/>
              <a:defRPr lang="pt-BR" sz="900"/>
            </a:lvl4pPr>
            <a:lvl5pPr marL="1828800" indent="0" latinLnBrk="0">
              <a:buNone/>
              <a:defRPr lang="pt-BR" sz="900"/>
            </a:lvl5pPr>
            <a:lvl6pPr marL="2286000" indent="0" latinLnBrk="0">
              <a:buNone/>
              <a:defRPr lang="pt-BR" sz="900"/>
            </a:lvl6pPr>
            <a:lvl7pPr marL="2743200" indent="0" latinLnBrk="0">
              <a:buNone/>
              <a:defRPr lang="pt-BR" sz="900"/>
            </a:lvl7pPr>
            <a:lvl8pPr marL="3200400" indent="0" latinLnBrk="0">
              <a:buNone/>
              <a:defRPr lang="pt-BR" sz="900"/>
            </a:lvl8pPr>
            <a:lvl9pPr marL="3657600" indent="0" latinLnBrk="0">
              <a:buNone/>
              <a:defRPr lang="pt-BR"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21817E-1F32-475D-9AD7-3CF094136503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1B8481-ED9D-477A-90FF-5E0D2F822F23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Mídia com Legenda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/>
          <p:nvPr/>
        </p:nvSpPr>
        <p:spPr>
          <a:xfrm>
            <a:off x="595313" y="4800600"/>
            <a:ext cx="4873625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>
              <a:latin typeface="Georgia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6552" y="4800600"/>
            <a:ext cx="4809244" cy="566738"/>
          </a:xfrm>
        </p:spPr>
        <p:txBody>
          <a:bodyPr anchor="b">
            <a:normAutofit/>
          </a:bodyPr>
          <a:lstStyle>
            <a:lvl1pPr algn="ctr" latinLnBrk="0">
              <a:defRPr lang="pt-BR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587022" y="838200"/>
            <a:ext cx="4873752" cy="3812822"/>
          </a:xfrm>
        </p:spPr>
        <p:txBody>
          <a:bodyPr rtlCol="0">
            <a:normAutofit/>
          </a:bodyPr>
          <a:lstStyle>
            <a:lvl1pPr latinLnBrk="0">
              <a:buNone/>
              <a:defRPr lang="pt-BR"/>
            </a:lvl1pPr>
          </a:lstStyle>
          <a:p>
            <a:pPr lvl="0"/>
            <a:r>
              <a:rPr lang="pt-BR" noProof="0"/>
              <a:t>Clique no ícone para adicionar mídia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776863" y="838200"/>
            <a:ext cx="2819400" cy="4636911"/>
          </a:xfrm>
        </p:spPr>
        <p:txBody>
          <a:bodyPr>
            <a:normAutofit/>
          </a:bodyPr>
          <a:lstStyle>
            <a:lvl1pPr marL="0" indent="0" algn="l" latinLnBrk="0">
              <a:buNone/>
              <a:defRPr lang="pt-BR"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810653-C98C-4765-87F4-1F7CFD21A49D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3A23B3-6FAA-4794-B61F-223BE2F6D011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1792288" y="4800600"/>
            <a:ext cx="5500687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ctr" latinLnBrk="0">
              <a:defRPr lang="pt-BR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 latinLnBrk="0">
              <a:buNone/>
              <a:defRPr lang="pt-BR" sz="3200"/>
            </a:lvl1pPr>
            <a:lvl2pPr marL="457200" indent="0" latinLnBrk="0">
              <a:buNone/>
              <a:defRPr lang="pt-BR" sz="2800"/>
            </a:lvl2pPr>
            <a:lvl3pPr marL="914400" indent="0" latinLnBrk="0">
              <a:buNone/>
              <a:defRPr lang="pt-BR" sz="2400"/>
            </a:lvl3pPr>
            <a:lvl4pPr marL="1371600" indent="0" latinLnBrk="0">
              <a:buNone/>
              <a:defRPr lang="pt-BR" sz="2000"/>
            </a:lvl4pPr>
            <a:lvl5pPr marL="1828800" indent="0" latinLnBrk="0">
              <a:buNone/>
              <a:defRPr lang="pt-BR" sz="2000"/>
            </a:lvl5pPr>
            <a:lvl6pPr marL="2286000" indent="0" latinLnBrk="0">
              <a:buNone/>
              <a:defRPr lang="pt-BR" sz="2000"/>
            </a:lvl6pPr>
            <a:lvl7pPr marL="2743200" indent="0" latinLnBrk="0">
              <a:buNone/>
              <a:defRPr lang="pt-BR" sz="2000"/>
            </a:lvl7pPr>
            <a:lvl8pPr marL="3200400" indent="0" latinLnBrk="0">
              <a:buNone/>
              <a:defRPr lang="pt-BR" sz="2000"/>
            </a:lvl8pPr>
            <a:lvl9pPr marL="3657600" indent="0" latinLnBrk="0">
              <a:buNone/>
              <a:defRPr lang="pt-BR" sz="2000"/>
            </a:lvl9pPr>
          </a:lstStyle>
          <a:p>
            <a:pPr lvl="0"/>
            <a:r>
              <a:rPr lang="pt-BR" noProof="0"/>
              <a:t>Clique no ícone para adicionar uma imagem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62600"/>
            <a:ext cx="5486400" cy="609600"/>
          </a:xfrm>
        </p:spPr>
        <p:txBody>
          <a:bodyPr/>
          <a:lstStyle>
            <a:lvl1pPr marL="0" indent="0" algn="ctr" latinLnBrk="0">
              <a:buNone/>
              <a:defRPr lang="pt-BR" sz="1400"/>
            </a:lvl1pPr>
            <a:lvl2pPr marL="457200" indent="0" latinLnBrk="0">
              <a:buNone/>
              <a:defRPr lang="pt-BR" sz="1200"/>
            </a:lvl2pPr>
            <a:lvl3pPr marL="914400" indent="0" latinLnBrk="0">
              <a:buNone/>
              <a:defRPr lang="pt-BR" sz="1000"/>
            </a:lvl3pPr>
            <a:lvl4pPr marL="1371600" indent="0" latinLnBrk="0">
              <a:buNone/>
              <a:defRPr lang="pt-BR" sz="900"/>
            </a:lvl4pPr>
            <a:lvl5pPr marL="1828800" indent="0" latinLnBrk="0">
              <a:buNone/>
              <a:defRPr lang="pt-BR" sz="900"/>
            </a:lvl5pPr>
            <a:lvl6pPr marL="2286000" indent="0" latinLnBrk="0">
              <a:buNone/>
              <a:defRPr lang="pt-BR" sz="900"/>
            </a:lvl6pPr>
            <a:lvl7pPr marL="2743200" indent="0" latinLnBrk="0">
              <a:buNone/>
              <a:defRPr lang="pt-BR" sz="900"/>
            </a:lvl7pPr>
            <a:lvl8pPr marL="3200400" indent="0" latinLnBrk="0">
              <a:buNone/>
              <a:defRPr lang="pt-BR" sz="900"/>
            </a:lvl8pPr>
            <a:lvl9pPr marL="3657600" indent="0" latinLnBrk="0">
              <a:buNone/>
              <a:defRPr lang="pt-BR"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055029-6D57-4C7F-AC04-7FD84914F4A6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alt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6A172C-163E-4DBF-AD6D-2B642A4EE65C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Texto Vertical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0" y="414867"/>
            <a:ext cx="5029200" cy="4572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>
            <a:lvl1pPr algn="l" latinLnBrk="0">
              <a:defRPr lang="pt-BR" sz="28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54A88F2-40AF-48F7-9632-806F6C1B5510}" type="datetimeFigureOut">
              <a:rPr lang="pt-BR"/>
              <a:pPr>
                <a:defRPr/>
              </a:pPr>
              <a:t>27/09/2020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EDD9D74-6770-4B28-9457-D7BCB487BBD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150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1054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F62E1E-70E7-4247-8B39-76AD158EB2FF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F41808-69BA-4271-B78A-335D89DC1A63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5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/>
          <a:srcRect l="2599" r="5875" b="5263"/>
          <a:stretch>
            <a:fillRect/>
          </a:stretch>
        </p:blipFill>
        <p:spPr bwMode="auto">
          <a:xfrm>
            <a:off x="0" y="6353175"/>
            <a:ext cx="914400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7"/>
          <p:cNvPicPr>
            <a:picLocks noChangeAspect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6"/>
          <p:cNvPicPr>
            <a:picLocks noChangeAspect="1"/>
          </p:cNvPicPr>
          <p:nvPr/>
        </p:nvPicPr>
        <p:blipFill>
          <a:blip r:embed="rId19" cstate="print"/>
          <a:srcRect l="2599" r="5875" b="5263"/>
          <a:stretch>
            <a:fillRect/>
          </a:stretch>
        </p:blipFill>
        <p:spPr bwMode="auto">
          <a:xfrm>
            <a:off x="3175" y="6308725"/>
            <a:ext cx="91440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texto Mestre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0" r:id="rId1"/>
    <p:sldLayoutId id="2147484061" r:id="rId2"/>
    <p:sldLayoutId id="2147484062" r:id="rId3"/>
    <p:sldLayoutId id="2147484063" r:id="rId4"/>
    <p:sldLayoutId id="2147484064" r:id="rId5"/>
    <p:sldLayoutId id="2147484065" r:id="rId6"/>
    <p:sldLayoutId id="2147484066" r:id="rId7"/>
    <p:sldLayoutId id="2147484067" r:id="rId8"/>
    <p:sldLayoutId id="2147484075" r:id="rId9"/>
    <p:sldLayoutId id="2147484074" r:id="rId10"/>
    <p:sldLayoutId id="2147484068" r:id="rId11"/>
    <p:sldLayoutId id="2147484069" r:id="rId12"/>
    <p:sldLayoutId id="2147484070" r:id="rId13"/>
    <p:sldLayoutId id="2147484071" r:id="rId14"/>
    <p:sldLayoutId id="2147484072" r:id="rId15"/>
    <p:sldLayoutId id="2147484073" r:id="rId16"/>
  </p:sldLayoutIdLst>
  <p:transition spd="slow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lang="pt-BR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algn="l" rtl="0" fontAlgn="base">
        <a:spcBef>
          <a:spcPct val="20000"/>
        </a:spcBef>
        <a:spcAft>
          <a:spcPct val="0"/>
        </a:spcAft>
        <a:buFont typeface="Arial" charset="0"/>
        <a:defRPr lang="pt-B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lang="pt-B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lang="pt-B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71800" y="1340768"/>
            <a:ext cx="5867400" cy="3384376"/>
          </a:xfrm>
        </p:spPr>
        <p:txBody>
          <a:bodyPr>
            <a:noAutofit/>
          </a:bodyPr>
          <a:lstStyle/>
          <a:p>
            <a:r>
              <a:rPr lang="pt-BR" sz="54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COMUNICAÇÃO SOCIAL ESPÍRITA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88224" y="5013176"/>
            <a:ext cx="2036913" cy="540019"/>
          </a:xfrm>
        </p:spPr>
        <p:txBody>
          <a:bodyPr>
            <a:noAutofit/>
          </a:bodyPr>
          <a:lstStyle/>
          <a:p>
            <a:r>
              <a:rPr lang="pt-B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9.9.2020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7200" b="1" cap="small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 pesquisa bibliográfica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14"/>
          </p:nvPr>
        </p:nvSpPr>
        <p:spPr>
          <a:xfrm>
            <a:off x="6588224" y="476672"/>
            <a:ext cx="2250976" cy="57606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pt-BR" sz="32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type="body" sz="quarter" idx="14"/>
          </p:nvPr>
        </p:nvSpPr>
        <p:spPr>
          <a:xfrm>
            <a:off x="611560" y="404664"/>
            <a:ext cx="8227640" cy="641116"/>
          </a:xfrm>
        </p:spPr>
        <p:txBody>
          <a:bodyPr/>
          <a:lstStyle/>
          <a:p>
            <a:r>
              <a:rPr lang="pt-BR" sz="3200" dirty="0"/>
              <a:t>A PESQUISA BIBLIOGRÁFICA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971600" y="1700808"/>
            <a:ext cx="6912768" cy="3046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61950" indent="-361950">
              <a:buBlip>
                <a:blip r:embed="rId2"/>
              </a:buBlip>
            </a:pPr>
            <a:r>
              <a:rPr lang="pt-BR" sz="3200" dirty="0"/>
              <a:t>A Codificação Espírita – traduções</a:t>
            </a:r>
          </a:p>
          <a:p>
            <a:pPr marL="361950" indent="-361950">
              <a:buBlip>
                <a:blip r:embed="rId2"/>
              </a:buBlip>
            </a:pPr>
            <a:r>
              <a:rPr lang="pt-BR" sz="3200" dirty="0"/>
              <a:t>Obras de Kardec</a:t>
            </a:r>
          </a:p>
          <a:p>
            <a:pPr marL="361950" indent="-361950">
              <a:buBlip>
                <a:blip r:embed="rId2"/>
              </a:buBlip>
            </a:pPr>
            <a:r>
              <a:rPr lang="pt-BR" sz="3200" dirty="0"/>
              <a:t>Os clássicos</a:t>
            </a:r>
          </a:p>
          <a:p>
            <a:pPr marL="361950" indent="-361950">
              <a:buBlip>
                <a:blip r:embed="rId2"/>
              </a:buBlip>
            </a:pPr>
            <a:r>
              <a:rPr lang="pt-BR" sz="3200" dirty="0"/>
              <a:t>Os mediúnicos</a:t>
            </a:r>
          </a:p>
          <a:p>
            <a:pPr marL="361950" indent="-361950">
              <a:buBlip>
                <a:blip r:embed="rId2"/>
              </a:buBlip>
            </a:pPr>
            <a:r>
              <a:rPr lang="pt-BR" sz="3200" dirty="0"/>
              <a:t>Investimento cultural – pesquisa, informativos, autores encarnados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51920" y="0"/>
            <a:ext cx="4511824" cy="1052736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A PESQUISA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981200"/>
            <a:ext cx="8915400" cy="4876800"/>
          </a:xfrm>
        </p:spPr>
        <p:txBody>
          <a:bodyPr rtlCol="0">
            <a:normAutofit/>
          </a:bodyPr>
          <a:lstStyle/>
          <a:p>
            <a:pPr marL="198438" indent="-198438" fontAlgn="auto">
              <a:lnSpc>
                <a:spcPct val="150000"/>
              </a:lnSpc>
              <a:spcAft>
                <a:spcPts val="0"/>
              </a:spcAft>
              <a:buFontTx/>
              <a:buNone/>
              <a:defRPr/>
            </a:pPr>
            <a:r>
              <a:rPr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 </a:t>
            </a:r>
            <a:r>
              <a:rPr>
                <a:cs typeface="Times New Roman" pitchFamily="18" charset="0"/>
              </a:rPr>
              <a:t> </a:t>
            </a:r>
          </a:p>
          <a:p>
            <a:pPr marL="198438" indent="-198438" fontAlgn="auto">
              <a:lnSpc>
                <a:spcPct val="150000"/>
              </a:lnSpc>
              <a:spcAft>
                <a:spcPts val="0"/>
              </a:spcAft>
              <a:buFontTx/>
              <a:buNone/>
              <a:defRPr/>
            </a:pPr>
            <a:r>
              <a:rPr sz="2800">
                <a:cs typeface="Times New Roman" pitchFamily="18" charset="0"/>
              </a:rPr>
              <a:t> </a:t>
            </a:r>
            <a:endParaRPr/>
          </a:p>
        </p:txBody>
      </p:sp>
      <p:pic>
        <p:nvPicPr>
          <p:cNvPr id="5129" name="Picture 9" descr="kardec 7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flipH="1">
            <a:off x="683568" y="0"/>
            <a:ext cx="1512168" cy="149913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611188" y="1484313"/>
            <a:ext cx="1657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Times New Roman" pitchFamily="18" charset="0"/>
              </a:rPr>
              <a:t>ALLAN KARDEC</a:t>
            </a:r>
            <a:r>
              <a:rPr lang="pt-BR" dirty="0">
                <a:latin typeface="+mn-lt"/>
                <a:cs typeface="Times New Roman" pitchFamily="18" charset="0"/>
              </a:rPr>
              <a:t> 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23850" y="2276475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  <a:cs typeface="Times New Roman" pitchFamily="18" charset="0"/>
              </a:rPr>
              <a:t> O LIVRO DOS ESPÍRITOS 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323850" y="2781300"/>
            <a:ext cx="434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  <a:cs typeface="Times New Roman" pitchFamily="18" charset="0"/>
              </a:rPr>
              <a:t> O LIVRO DOS MÉDIUNS</a:t>
            </a:r>
            <a:r>
              <a:rPr lang="pt-BR" sz="2400">
                <a:latin typeface="Calibri" pitchFamily="34" charset="0"/>
              </a:rPr>
              <a:t> 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323850" y="3255963"/>
            <a:ext cx="56165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</a:rPr>
              <a:t> O EVANGELHO SEGUNDO O ESPIRITISMO</a:t>
            </a:r>
            <a:r>
              <a:rPr lang="pt-BR" sz="2400">
                <a:latin typeface="Times New Roman" pitchFamily="18" charset="0"/>
              </a:rPr>
              <a:t> 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323850" y="3716338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</a:rPr>
              <a:t> O CÉU E O INFERNO</a:t>
            </a:r>
            <a:r>
              <a:rPr lang="pt-BR" sz="2400">
                <a:latin typeface="Times New Roman" pitchFamily="18" charset="0"/>
              </a:rPr>
              <a:t> </a:t>
            </a: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323850" y="4221163"/>
            <a:ext cx="388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  <a:cs typeface="Times New Roman" pitchFamily="18" charset="0"/>
              </a:rPr>
              <a:t> A GÊNESE</a:t>
            </a:r>
            <a:r>
              <a:rPr lang="pt-BR" sz="2400">
                <a:latin typeface="Calibri" pitchFamily="34" charset="0"/>
              </a:rPr>
              <a:t> </a:t>
            </a:r>
          </a:p>
        </p:txBody>
      </p:sp>
      <p:pic>
        <p:nvPicPr>
          <p:cNvPr id="17" name="Imagem 16" descr="livro dos espiritos0003.jpg"/>
          <p:cNvPicPr>
            <a:picLocks noChangeAspect="1"/>
          </p:cNvPicPr>
          <p:nvPr/>
        </p:nvPicPr>
        <p:blipFill>
          <a:blip r:embed="rId3" cstate="print"/>
          <a:srcRect l="3233" t="2751" r="1619"/>
          <a:stretch>
            <a:fillRect/>
          </a:stretch>
        </p:blipFill>
        <p:spPr bwMode="auto">
          <a:xfrm>
            <a:off x="4140200" y="1125538"/>
            <a:ext cx="137636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m 17" descr="livro_dos_mediuns0001.jpg"/>
          <p:cNvPicPr>
            <a:picLocks noChangeAspect="1"/>
          </p:cNvPicPr>
          <p:nvPr/>
        </p:nvPicPr>
        <p:blipFill>
          <a:blip r:embed="rId4" cstate="print"/>
          <a:srcRect l="2742" r="2742"/>
          <a:stretch>
            <a:fillRect/>
          </a:stretch>
        </p:blipFill>
        <p:spPr bwMode="auto">
          <a:xfrm>
            <a:off x="5867400" y="1412875"/>
            <a:ext cx="13620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m 18" descr="evangelho0004.jpg"/>
          <p:cNvPicPr>
            <a:picLocks noChangeAspect="1"/>
          </p:cNvPicPr>
          <p:nvPr/>
        </p:nvPicPr>
        <p:blipFill>
          <a:blip r:embed="rId5" cstate="print"/>
          <a:srcRect t="2751"/>
          <a:stretch>
            <a:fillRect/>
          </a:stretch>
        </p:blipFill>
        <p:spPr bwMode="auto">
          <a:xfrm>
            <a:off x="7308850" y="3213100"/>
            <a:ext cx="151765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m 19" descr="ceu e inferno1.jpg"/>
          <p:cNvPicPr>
            <a:picLocks noChangeAspect="1"/>
          </p:cNvPicPr>
          <p:nvPr/>
        </p:nvPicPr>
        <p:blipFill>
          <a:blip r:embed="rId6" cstate="print"/>
          <a:srcRect r="1541"/>
          <a:stretch>
            <a:fillRect/>
          </a:stretch>
        </p:blipFill>
        <p:spPr bwMode="auto">
          <a:xfrm>
            <a:off x="3635375" y="4149725"/>
            <a:ext cx="14287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m 20" descr="a genese1.jpg"/>
          <p:cNvPicPr>
            <a:picLocks noChangeAspect="1"/>
          </p:cNvPicPr>
          <p:nvPr/>
        </p:nvPicPr>
        <p:blipFill>
          <a:blip r:embed="rId7" cstate="print"/>
          <a:srcRect r="1990"/>
          <a:stretch>
            <a:fillRect/>
          </a:stretch>
        </p:blipFill>
        <p:spPr bwMode="auto">
          <a:xfrm>
            <a:off x="5435600" y="4149725"/>
            <a:ext cx="14351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 autoUpdateAnimBg="0"/>
      <p:bldP spid="5132" grpId="0" autoUpdateAnimBg="0"/>
      <p:bldP spid="5133" grpId="0" autoUpdateAnimBg="0"/>
      <p:bldP spid="5134" grpId="0" autoUpdateAnimBg="0"/>
      <p:bldP spid="5135" grpId="0" autoUpdateAnimBg="0"/>
      <p:bldP spid="513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762000" y="685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2400">
              <a:latin typeface="Times New Roman" pitchFamily="18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50825" y="2349500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  <a:cs typeface="Times New Roman" pitchFamily="18" charset="0"/>
              </a:rPr>
              <a:t> O QUE É O ESPIRITISMO</a:t>
            </a:r>
            <a:r>
              <a:rPr lang="pt-BR" sz="2400">
                <a:latin typeface="Calibri" pitchFamily="34" charset="0"/>
              </a:rPr>
              <a:t> 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250825" y="2924175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  <a:cs typeface="Times New Roman" pitchFamily="18" charset="0"/>
              </a:rPr>
              <a:t> VIAGEM ESPÍRITA EM 1862</a:t>
            </a:r>
            <a:r>
              <a:rPr lang="pt-BR" sz="2400">
                <a:latin typeface="Calibri" pitchFamily="34" charset="0"/>
              </a:rPr>
              <a:t> 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23850" y="34290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>
                <a:latin typeface="Calibri" pitchFamily="34" charset="0"/>
                <a:cs typeface="Times New Roman" pitchFamily="18" charset="0"/>
              </a:rPr>
              <a:t> A OBSESSÃO</a:t>
            </a:r>
            <a:r>
              <a:rPr lang="pt-BR" sz="2400">
                <a:latin typeface="Calibri" pitchFamily="34" charset="0"/>
              </a:rPr>
              <a:t> 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23850" y="3933825"/>
            <a:ext cx="44640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400" dirty="0">
                <a:latin typeface="Calibri" pitchFamily="34" charset="0"/>
                <a:cs typeface="Times New Roman" pitchFamily="18" charset="0"/>
              </a:rPr>
              <a:t> REVISTA  ESPÍRITA  – 12  </a:t>
            </a:r>
            <a:r>
              <a:rPr lang="pt-BR" dirty="0">
                <a:latin typeface="Calibri" pitchFamily="34" charset="0"/>
                <a:cs typeface="Times New Roman" pitchFamily="18" charset="0"/>
              </a:rPr>
              <a:t>volumes </a:t>
            </a:r>
          </a:p>
          <a:p>
            <a:r>
              <a:rPr lang="pt-BR" dirty="0">
                <a:latin typeface="Calibri" pitchFamily="34" charset="0"/>
                <a:cs typeface="Times New Roman" pitchFamily="18" charset="0"/>
              </a:rPr>
              <a:t>– 1858 a abril/1869</a:t>
            </a:r>
            <a:r>
              <a:rPr lang="pt-BR" sz="2400" dirty="0">
                <a:latin typeface="Calibri" pitchFamily="34" charset="0"/>
              </a:rPr>
              <a:t> </a:t>
            </a:r>
          </a:p>
          <a:p>
            <a:endParaRPr lang="pt-BR" sz="2400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pt-BR" sz="2400" dirty="0">
                <a:latin typeface="Calibri" pitchFamily="34" charset="0"/>
              </a:rPr>
              <a:t>OBRAS PÓSTUMAS</a:t>
            </a:r>
          </a:p>
          <a:p>
            <a:pPr>
              <a:buFont typeface="Arial" charset="0"/>
              <a:buChar char="•"/>
            </a:pPr>
            <a:endParaRPr lang="pt-BR" sz="2400" dirty="0">
              <a:latin typeface="Calibri" pitchFamily="34" charset="0"/>
            </a:endParaRP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5292725" y="1125538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400">
                <a:latin typeface="Calibri" pitchFamily="34" charset="0"/>
              </a:rPr>
              <a:t>(As traduções) </a:t>
            </a:r>
          </a:p>
        </p:txBody>
      </p:sp>
      <p:pic>
        <p:nvPicPr>
          <p:cNvPr id="7182" name="Picture 14" descr="A OBSESSÃ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3141663"/>
            <a:ext cx="1438275" cy="223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3851920" y="0"/>
            <a:ext cx="4511824" cy="1052736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5400" b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 PESQUISA</a:t>
            </a:r>
            <a:endParaRPr lang="pt-BR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n-lt"/>
              <a:ea typeface="+mj-ea"/>
              <a:cs typeface="+mj-cs"/>
            </a:endParaRPr>
          </a:p>
        </p:txBody>
      </p:sp>
      <p:pic>
        <p:nvPicPr>
          <p:cNvPr id="16" name="Picture 9" descr="kardec 7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flipH="1">
            <a:off x="683568" y="0"/>
            <a:ext cx="1512168" cy="149913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611188" y="1484313"/>
            <a:ext cx="1657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Times New Roman" pitchFamily="18" charset="0"/>
              </a:rPr>
              <a:t>ALLAN KARDEC</a:t>
            </a:r>
            <a:r>
              <a:rPr lang="pt-BR" dirty="0">
                <a:latin typeface="+mn-lt"/>
                <a:cs typeface="Times New Roman" pitchFamily="18" charset="0"/>
              </a:rPr>
              <a:t> </a:t>
            </a:r>
          </a:p>
        </p:txBody>
      </p:sp>
      <p:pic>
        <p:nvPicPr>
          <p:cNvPr id="19" name="Imagem 18" descr="viagem_espirita_18620001.jpg"/>
          <p:cNvPicPr>
            <a:picLocks noChangeAspect="1"/>
          </p:cNvPicPr>
          <p:nvPr/>
        </p:nvPicPr>
        <p:blipFill>
          <a:blip r:embed="rId4" cstate="print"/>
          <a:srcRect r="3328"/>
          <a:stretch>
            <a:fillRect/>
          </a:stretch>
        </p:blipFill>
        <p:spPr bwMode="auto">
          <a:xfrm>
            <a:off x="5651500" y="1844675"/>
            <a:ext cx="14097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m 19" descr="O que  o Espiritismo.jpg"/>
          <p:cNvPicPr>
            <a:picLocks noChangeAspect="1"/>
          </p:cNvPicPr>
          <p:nvPr/>
        </p:nvPicPr>
        <p:blipFill>
          <a:blip r:embed="rId5" cstate="print"/>
          <a:srcRect l="16991" r="16991"/>
          <a:stretch>
            <a:fillRect/>
          </a:stretch>
        </p:blipFill>
        <p:spPr bwMode="auto">
          <a:xfrm>
            <a:off x="3924300" y="1557338"/>
            <a:ext cx="14255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utoUpdateAnimBg="0"/>
      <p:bldP spid="7175" grpId="0" autoUpdateAnimBg="0"/>
      <p:bldP spid="7176" grpId="0" autoUpdateAnimBg="0"/>
      <p:bldP spid="7177" grpId="0" autoUpdateAnimBg="0"/>
      <p:bldP spid="7178" grpId="0" autoUpdateAnimBg="0"/>
      <p:bldP spid="1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76056" y="0"/>
            <a:ext cx="3657600" cy="9906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CLÁSSICOS</a:t>
            </a:r>
          </a:p>
        </p:txBody>
      </p:sp>
      <p:pic>
        <p:nvPicPr>
          <p:cNvPr id="8195" name="Picture 3" descr="Léon Den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1668463" cy="17145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23850" y="1773238"/>
            <a:ext cx="24384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LÉON DENIS</a:t>
            </a:r>
            <a:r>
              <a:rPr lang="pt-BR">
                <a:solidFill>
                  <a:srgbClr val="FFFFCC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79388" y="2565400"/>
            <a:ext cx="4176712" cy="353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98438" indent="-198438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Depois da morte</a:t>
            </a:r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No invisível</a:t>
            </a:r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Joana </a:t>
            </a:r>
            <a:r>
              <a:rPr lang="pt-BR" sz="2800" dirty="0" err="1">
                <a:latin typeface="Calibri" pitchFamily="34" charset="0"/>
              </a:rPr>
              <a:t>D´Arc</a:t>
            </a:r>
            <a:r>
              <a:rPr lang="pt-BR" sz="2800" dirty="0">
                <a:latin typeface="Calibri" pitchFamily="34" charset="0"/>
              </a:rPr>
              <a:t>, médium</a:t>
            </a:r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O problema do ser, do destino e da  dor</a:t>
            </a:r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O grande enigma</a:t>
            </a:r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Cristianismo e Espiritismo </a:t>
            </a:r>
          </a:p>
        </p:txBody>
      </p:sp>
      <p:pic>
        <p:nvPicPr>
          <p:cNvPr id="12" name="Imagem 11" descr="depois_da_morte.jpg"/>
          <p:cNvPicPr>
            <a:picLocks noChangeAspect="1"/>
          </p:cNvPicPr>
          <p:nvPr/>
        </p:nvPicPr>
        <p:blipFill>
          <a:blip r:embed="rId3" cstate="print"/>
          <a:srcRect t="2751" r="3287"/>
          <a:stretch>
            <a:fillRect/>
          </a:stretch>
        </p:blipFill>
        <p:spPr bwMode="auto">
          <a:xfrm>
            <a:off x="3563938" y="981075"/>
            <a:ext cx="14478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 descr="no_invisivel.jpg"/>
          <p:cNvPicPr>
            <a:picLocks noChangeAspect="1"/>
          </p:cNvPicPr>
          <p:nvPr/>
        </p:nvPicPr>
        <p:blipFill>
          <a:blip r:embed="rId4" cstate="print"/>
          <a:srcRect r="4030"/>
          <a:stretch>
            <a:fillRect/>
          </a:stretch>
        </p:blipFill>
        <p:spPr bwMode="auto">
          <a:xfrm>
            <a:off x="5219700" y="1196975"/>
            <a:ext cx="142081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m 13" descr="joana_darc.jpg"/>
          <p:cNvPicPr>
            <a:picLocks noChangeAspect="1"/>
          </p:cNvPicPr>
          <p:nvPr/>
        </p:nvPicPr>
        <p:blipFill>
          <a:blip r:embed="rId5" cstate="print"/>
          <a:srcRect l="1620" r="3133"/>
          <a:stretch>
            <a:fillRect/>
          </a:stretch>
        </p:blipFill>
        <p:spPr bwMode="auto">
          <a:xfrm>
            <a:off x="6948488" y="1341438"/>
            <a:ext cx="14287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m 14" descr="O problema do ser do destino e da dor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6100" y="3500438"/>
            <a:ext cx="1500188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m 15" descr="grande_enigma.jpg"/>
          <p:cNvPicPr>
            <a:picLocks noChangeAspect="1"/>
          </p:cNvPicPr>
          <p:nvPr/>
        </p:nvPicPr>
        <p:blipFill>
          <a:blip r:embed="rId7" cstate="print"/>
          <a:srcRect l="1982" r="1982"/>
          <a:stretch>
            <a:fillRect/>
          </a:stretch>
        </p:blipFill>
        <p:spPr bwMode="auto">
          <a:xfrm>
            <a:off x="5940425" y="3789363"/>
            <a:ext cx="14065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m 16" descr="cristianismo-espiritismo.jpg"/>
          <p:cNvPicPr>
            <a:picLocks noChangeAspect="1"/>
          </p:cNvPicPr>
          <p:nvPr/>
        </p:nvPicPr>
        <p:blipFill>
          <a:blip r:embed="rId8" cstate="print"/>
          <a:srcRect l="3078" r="3078"/>
          <a:stretch>
            <a:fillRect/>
          </a:stretch>
        </p:blipFill>
        <p:spPr bwMode="auto">
          <a:xfrm>
            <a:off x="7524750" y="4076700"/>
            <a:ext cx="1404938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  <p:bldP spid="8197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76056" y="0"/>
            <a:ext cx="3657600" cy="9906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CLÁSSICOS</a:t>
            </a:r>
          </a:p>
        </p:txBody>
      </p:sp>
      <p:pic>
        <p:nvPicPr>
          <p:cNvPr id="8195" name="Picture 3" descr="Léon Den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1668463" cy="17145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23850" y="1773238"/>
            <a:ext cx="24384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LÉON DENIS</a:t>
            </a:r>
            <a:r>
              <a:rPr lang="pt-BR">
                <a:solidFill>
                  <a:srgbClr val="FFFFCC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50825" y="2492375"/>
            <a:ext cx="43211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O além e a sobrevivência do ser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O porquê da vida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O gênio céltico e o mundo invisível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O Espiritismo na arte </a:t>
            </a:r>
          </a:p>
          <a:p>
            <a:endParaRPr lang="pt-BR" sz="2800">
              <a:latin typeface="Calibri" pitchFamily="34" charset="0"/>
            </a:endParaRPr>
          </a:p>
        </p:txBody>
      </p:sp>
      <p:pic>
        <p:nvPicPr>
          <p:cNvPr id="11" name="Imagem 10" descr="alem_sobreviv_ser.jpg"/>
          <p:cNvPicPr>
            <a:picLocks noChangeAspect="1"/>
          </p:cNvPicPr>
          <p:nvPr/>
        </p:nvPicPr>
        <p:blipFill>
          <a:blip r:embed="rId3" cstate="print"/>
          <a:srcRect l="755" t="2751" r="2344"/>
          <a:stretch>
            <a:fillRect/>
          </a:stretch>
        </p:blipFill>
        <p:spPr bwMode="auto">
          <a:xfrm>
            <a:off x="4859338" y="1125538"/>
            <a:ext cx="14239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m 15" descr="porque_vid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025" y="1628775"/>
            <a:ext cx="142875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m 16" descr="genio_celtico.jpg"/>
          <p:cNvPicPr>
            <a:picLocks noChangeAspect="1"/>
          </p:cNvPicPr>
          <p:nvPr/>
        </p:nvPicPr>
        <p:blipFill>
          <a:blip r:embed="rId5" cstate="print"/>
          <a:srcRect l="17871" r="17870"/>
          <a:stretch>
            <a:fillRect/>
          </a:stretch>
        </p:blipFill>
        <p:spPr bwMode="auto">
          <a:xfrm>
            <a:off x="4787900" y="3789363"/>
            <a:ext cx="13874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m 17" descr="espiritismo na arte.jpg"/>
          <p:cNvPicPr>
            <a:picLocks noChangeAspect="1"/>
          </p:cNvPicPr>
          <p:nvPr/>
        </p:nvPicPr>
        <p:blipFill>
          <a:blip r:embed="rId6" cstate="print"/>
          <a:srcRect l="15981" r="15981"/>
          <a:stretch>
            <a:fillRect/>
          </a:stretch>
        </p:blipFill>
        <p:spPr bwMode="auto">
          <a:xfrm>
            <a:off x="6659563" y="4076700"/>
            <a:ext cx="14700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  <p:bldP spid="8198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95288" y="2997200"/>
            <a:ext cx="4968875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A alma é imortal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O Espiritismo perante a ciência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A evolução anímica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O fenômeno espírita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A reencarnação </a:t>
            </a:r>
          </a:p>
        </p:txBody>
      </p:sp>
      <p:pic>
        <p:nvPicPr>
          <p:cNvPr id="9221" name="Picture 5" descr="gabriel%20delainne"/>
          <p:cNvPicPr>
            <a:picLocks noChangeAspect="1" noChangeArrowheads="1"/>
          </p:cNvPicPr>
          <p:nvPr/>
        </p:nvPicPr>
        <p:blipFill>
          <a:blip r:embed="rId2" cstate="print"/>
          <a:srcRect b="18952"/>
          <a:stretch>
            <a:fillRect/>
          </a:stretch>
        </p:blipFill>
        <p:spPr bwMode="auto">
          <a:xfrm>
            <a:off x="685800" y="228600"/>
            <a:ext cx="1909763" cy="197626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11188" y="2349500"/>
            <a:ext cx="20161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GABRIEL DELANNE </a:t>
            </a:r>
          </a:p>
        </p:txBody>
      </p:sp>
      <p:pic>
        <p:nvPicPr>
          <p:cNvPr id="9223" name="Picture 7" descr="A ALMA É IMORT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476250"/>
            <a:ext cx="154146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8" descr="O ESPIRITISMO PERANTE A CIÊNC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1196975"/>
            <a:ext cx="15398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 descr="A EVOLUÇÃO ANÍMIC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1196975"/>
            <a:ext cx="15398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 descr="O FENÔMENO ESPÍRIT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363" y="3933825"/>
            <a:ext cx="15382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1" descr="A REENCARNAÇÃ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5463" y="3933825"/>
            <a:ext cx="154146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CLÁSSICOS</a:t>
            </a:r>
            <a:endParaRPr lang="pt-BR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 autoUpdateAnimBg="0"/>
      <p:bldP spid="922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28600" y="3352800"/>
            <a:ext cx="44958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As casas mal assombradas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O desconhecido e os problemas psíquicos - 2 v.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Deus na natureza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Estela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50825" y="2205038"/>
            <a:ext cx="2771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CAMILLE FLAMMARION </a:t>
            </a:r>
          </a:p>
        </p:txBody>
      </p:sp>
      <p:pic>
        <p:nvPicPr>
          <p:cNvPr id="10245" name="Picture 5" descr="Flammarion"/>
          <p:cNvPicPr>
            <a:picLocks noChangeAspect="1" noChangeArrowheads="1"/>
          </p:cNvPicPr>
          <p:nvPr/>
        </p:nvPicPr>
        <p:blipFill>
          <a:blip r:embed="rId2" cstate="print"/>
          <a:srcRect t="4138" b="12818"/>
          <a:stretch>
            <a:fillRect/>
          </a:stretch>
        </p:blipFill>
        <p:spPr bwMode="auto">
          <a:xfrm>
            <a:off x="539552" y="0"/>
            <a:ext cx="2011363" cy="208823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0247" name="Picture 7" descr="AS CASAS MAL ASSOMBRAD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1196975"/>
            <a:ext cx="15382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1" descr="DEUS NA NATUREZ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3716338"/>
            <a:ext cx="1538287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CLÁSSICOS</a:t>
            </a:r>
            <a:endParaRPr lang="pt-BR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n-lt"/>
              <a:ea typeface="+mj-ea"/>
              <a:cs typeface="+mj-cs"/>
            </a:endParaRPr>
          </a:p>
        </p:txBody>
      </p:sp>
      <p:pic>
        <p:nvPicPr>
          <p:cNvPr id="13" name="Imagem 12" descr="estela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9925" y="4149725"/>
            <a:ext cx="15335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m 13" descr="O_DESCONHECIDO_E_OS_PROBLEMAS_PSIQUICOS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25" y="1628775"/>
            <a:ext cx="15716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  <p:bldP spid="1024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50825" y="2205038"/>
            <a:ext cx="2771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CAMILLE FLAMMARION </a:t>
            </a:r>
          </a:p>
        </p:txBody>
      </p:sp>
      <p:pic>
        <p:nvPicPr>
          <p:cNvPr id="10245" name="Picture 5" descr="Flammarion"/>
          <p:cNvPicPr>
            <a:picLocks noChangeAspect="1" noChangeArrowheads="1"/>
          </p:cNvPicPr>
          <p:nvPr/>
        </p:nvPicPr>
        <p:blipFill>
          <a:blip r:embed="rId2" cstate="print"/>
          <a:srcRect t="4138" b="12818"/>
          <a:stretch>
            <a:fillRect/>
          </a:stretch>
        </p:blipFill>
        <p:spPr bwMode="auto">
          <a:xfrm>
            <a:off x="539552" y="0"/>
            <a:ext cx="2011363" cy="208823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95288" y="3213100"/>
            <a:ext cx="43434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87325" indent="-187325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A morte e o seu mistério - 3 v.</a:t>
            </a:r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87325" indent="-187325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Narrações do Infinito</a:t>
            </a:r>
            <a:endParaRPr lang="pt-BR" sz="2800" dirty="0">
              <a:latin typeface="Calibri" pitchFamily="34" charset="0"/>
              <a:cs typeface="Times New Roman" pitchFamily="18" charset="0"/>
            </a:endParaRPr>
          </a:p>
          <a:p>
            <a:pPr marL="187325" indent="-187325">
              <a:buFontTx/>
              <a:buChar char="•"/>
            </a:pPr>
            <a:r>
              <a:rPr lang="pt-BR" sz="2800" dirty="0">
                <a:latin typeface="Calibri" pitchFamily="34" charset="0"/>
              </a:rPr>
              <a:t> Urânia</a:t>
            </a:r>
          </a:p>
        </p:txBody>
      </p:sp>
      <p:pic>
        <p:nvPicPr>
          <p:cNvPr id="10248" name="Picture 8" descr="URÂN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4090988"/>
            <a:ext cx="1539875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CLÁSSICOS</a:t>
            </a:r>
            <a:endParaRPr lang="pt-BR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n-lt"/>
              <a:ea typeface="+mj-ea"/>
              <a:cs typeface="+mj-cs"/>
            </a:endParaRPr>
          </a:p>
        </p:txBody>
      </p:sp>
      <p:pic>
        <p:nvPicPr>
          <p:cNvPr id="13" name="Imagem 12" descr="Coleção-A-Morte-e-Seu-Misteri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1052513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0" descr="NARRAÇÕES DO INFINI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1550" y="3860800"/>
            <a:ext cx="140811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10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6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55650" y="2565400"/>
            <a:ext cx="2232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CÉSAR LOMBROSO 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700338" y="4797425"/>
            <a:ext cx="5486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Hipnotismo e  mediunidade </a:t>
            </a:r>
          </a:p>
        </p:txBody>
      </p:sp>
      <p:pic>
        <p:nvPicPr>
          <p:cNvPr id="11269" name="Picture 5" descr="cesar_lombroso"/>
          <p:cNvPicPr>
            <a:picLocks noChangeAspect="1" noChangeArrowheads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 bwMode="auto">
          <a:xfrm>
            <a:off x="971600" y="0"/>
            <a:ext cx="1703388" cy="252028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1270" name="Picture 6" descr="HIPNOTISMO E MEDIUNIDA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1150" y="1700213"/>
            <a:ext cx="194627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CLÁSSICOS</a:t>
            </a: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aksakof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260763"/>
            <a:ext cx="2171700" cy="230402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95288" y="2708275"/>
            <a:ext cx="2916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ALEXANDRE AKSAKOF</a:t>
            </a:r>
            <a:r>
              <a:rPr lang="pt-BR">
                <a:latin typeface="Times New Roman" pitchFamily="18" charset="0"/>
              </a:rPr>
              <a:t> 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23850" y="3500438"/>
            <a:ext cx="4953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Animismo e Espiritismo - 2 v.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pt-BR" sz="2800">
                <a:latin typeface="Calibri" pitchFamily="34" charset="0"/>
              </a:rPr>
              <a:t> Um caso de desmaterialização 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CLÁSSICOS</a:t>
            </a:r>
          </a:p>
        </p:txBody>
      </p:sp>
      <p:pic>
        <p:nvPicPr>
          <p:cNvPr id="9" name="Imagem 8" descr="animismo e espiritismo.jpg"/>
          <p:cNvPicPr>
            <a:picLocks noChangeAspect="1"/>
          </p:cNvPicPr>
          <p:nvPr/>
        </p:nvPicPr>
        <p:blipFill>
          <a:blip r:embed="rId3" cstate="print"/>
          <a:srcRect l="16344" t="3398" r="18932" b="5988"/>
          <a:stretch>
            <a:fillRect/>
          </a:stretch>
        </p:blipFill>
        <p:spPr bwMode="auto">
          <a:xfrm>
            <a:off x="5076825" y="1196975"/>
            <a:ext cx="1798638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9" descr="um caso de desmaterializacao.jpg"/>
          <p:cNvPicPr>
            <a:picLocks noChangeAspect="1"/>
          </p:cNvPicPr>
          <p:nvPr/>
        </p:nvPicPr>
        <p:blipFill>
          <a:blip r:embed="rId4" cstate="print"/>
          <a:srcRect l="15048" r="15048"/>
          <a:stretch>
            <a:fillRect/>
          </a:stretch>
        </p:blipFill>
        <p:spPr bwMode="auto">
          <a:xfrm>
            <a:off x="7092950" y="3284538"/>
            <a:ext cx="176053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bozzan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7584" y="0"/>
            <a:ext cx="2088232" cy="208823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84213" y="2133600"/>
            <a:ext cx="2411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ERNESTO BOZZANO</a:t>
            </a:r>
            <a:r>
              <a:rPr lang="pt-BR">
                <a:latin typeface="Times New Roman" pitchFamily="18" charset="0"/>
              </a:rPr>
              <a:t> 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28600" y="2743200"/>
            <a:ext cx="44958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Animismo ou Espiritismo?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A crise da morte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Os enigmas da psicometria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Fenômenos psíquicos no momento da morte</a:t>
            </a:r>
          </a:p>
        </p:txBody>
      </p:sp>
      <p:pic>
        <p:nvPicPr>
          <p:cNvPr id="13322" name="Picture 10" descr="ENIGMAS DA PSICOMETR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716338"/>
            <a:ext cx="153987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CLÁSSICOS</a:t>
            </a:r>
          </a:p>
        </p:txBody>
      </p:sp>
      <p:pic>
        <p:nvPicPr>
          <p:cNvPr id="10" name="Imagem 9" descr="animismo-ou-espiritismo-ernesto-bozzano-.jpg"/>
          <p:cNvPicPr>
            <a:picLocks noChangeAspect="1"/>
          </p:cNvPicPr>
          <p:nvPr/>
        </p:nvPicPr>
        <p:blipFill>
          <a:blip r:embed="rId4" cstate="print"/>
          <a:srcRect l="13145" r="13145"/>
          <a:stretch>
            <a:fillRect/>
          </a:stretch>
        </p:blipFill>
        <p:spPr bwMode="auto">
          <a:xfrm>
            <a:off x="4427538" y="1196975"/>
            <a:ext cx="159226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10" descr="a-crise-da-morte-ernesto-bozzano-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59563" y="1341438"/>
            <a:ext cx="16002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 descr="fenomenos psiquicos no momento da morte.jpg"/>
          <p:cNvPicPr>
            <a:picLocks noChangeAspect="1"/>
          </p:cNvPicPr>
          <p:nvPr/>
        </p:nvPicPr>
        <p:blipFill>
          <a:blip r:embed="rId6" cstate="print"/>
          <a:srcRect l="15350" r="15350"/>
          <a:stretch>
            <a:fillRect/>
          </a:stretch>
        </p:blipFill>
        <p:spPr bwMode="auto">
          <a:xfrm>
            <a:off x="7235825" y="3933825"/>
            <a:ext cx="149701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17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bozzan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7584" y="0"/>
            <a:ext cx="2088232" cy="208823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84213" y="2133600"/>
            <a:ext cx="2411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ERNESTO BOZZANO</a:t>
            </a:r>
            <a:r>
              <a:rPr lang="pt-BR">
                <a:latin typeface="Times New Roman" pitchFamily="18" charset="0"/>
              </a:rPr>
              <a:t> 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23850" y="2997200"/>
            <a:ext cx="39624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7325" indent="-187325">
              <a:buFontTx/>
              <a:buChar char="•"/>
            </a:pPr>
            <a:r>
              <a:rPr lang="pt-BR" sz="2800">
                <a:latin typeface="Calibri" pitchFamily="34" charset="0"/>
              </a:rPr>
              <a:t> Metapsíquica humana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87325" indent="-187325">
              <a:buFontTx/>
              <a:buChar char="•"/>
            </a:pPr>
            <a:r>
              <a:rPr lang="pt-BR" sz="2800">
                <a:latin typeface="Calibri" pitchFamily="34" charset="0"/>
              </a:rPr>
              <a:t> Pensamento e vontade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87325" indent="-187325">
              <a:buFontTx/>
              <a:buChar char="•"/>
            </a:pPr>
            <a:r>
              <a:rPr lang="pt-BR" sz="2800">
                <a:latin typeface="Calibri" pitchFamily="34" charset="0"/>
              </a:rPr>
              <a:t> Xenoglossia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87325" indent="-187325">
              <a:buFontTx/>
              <a:buChar char="•"/>
            </a:pPr>
            <a:r>
              <a:rPr lang="pt-BR" sz="2800">
                <a:latin typeface="Calibri" pitchFamily="34" charset="0"/>
              </a:rPr>
              <a:t> Os animais têm alma? </a:t>
            </a:r>
            <a:endParaRPr lang="pt-BR" sz="2400">
              <a:latin typeface="Calibri" pitchFamily="34" charset="0"/>
            </a:endParaRPr>
          </a:p>
        </p:txBody>
      </p:sp>
      <p:pic>
        <p:nvPicPr>
          <p:cNvPr id="13323" name="Picture 11" descr="OS ANIMAIS TEM AL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4076700"/>
            <a:ext cx="143351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CLÁSSICOS</a:t>
            </a:r>
          </a:p>
        </p:txBody>
      </p:sp>
      <p:pic>
        <p:nvPicPr>
          <p:cNvPr id="7" name="Imagem 6" descr="metapsiquica humana000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1196975"/>
            <a:ext cx="15557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pensamento e vontade000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3663" y="1628775"/>
            <a:ext cx="16033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xenoglossia000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7900" y="3644900"/>
            <a:ext cx="1557338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3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18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doyle"/>
          <p:cNvPicPr>
            <a:picLocks noChangeAspect="1" noChangeArrowheads="1"/>
          </p:cNvPicPr>
          <p:nvPr/>
        </p:nvPicPr>
        <p:blipFill>
          <a:blip r:embed="rId2" cstate="print"/>
          <a:srcRect b="7471"/>
          <a:stretch>
            <a:fillRect/>
          </a:stretch>
        </p:blipFill>
        <p:spPr bwMode="auto">
          <a:xfrm>
            <a:off x="755576" y="0"/>
            <a:ext cx="2182813" cy="246774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39750" y="2565400"/>
            <a:ext cx="2736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ARTHUR CONAN DOYLE 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39750" y="3573463"/>
            <a:ext cx="51816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 A nova revelação</a:t>
            </a:r>
            <a:endParaRPr lang="pt-BR" sz="2800">
              <a:latin typeface="Calibri" pitchFamily="34" charset="0"/>
              <a:cs typeface="Times New Roman" pitchFamily="18" charset="0"/>
            </a:endParaRPr>
          </a:p>
          <a:p>
            <a:pPr marL="198438" indent="-198438">
              <a:buFontTx/>
              <a:buChar char="•"/>
            </a:pPr>
            <a:r>
              <a:rPr lang="pt-BR" sz="2800">
                <a:latin typeface="Calibri" pitchFamily="34" charset="0"/>
              </a:rPr>
              <a:t> História do Espiritualismo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076056" y="0"/>
            <a:ext cx="3657600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POR EXTENSÃO</a:t>
            </a:r>
          </a:p>
        </p:txBody>
      </p:sp>
      <p:pic>
        <p:nvPicPr>
          <p:cNvPr id="8" name="Imagem 7" descr="a nova revelacao.jpg"/>
          <p:cNvPicPr>
            <a:picLocks noChangeAspect="1"/>
          </p:cNvPicPr>
          <p:nvPr/>
        </p:nvPicPr>
        <p:blipFill>
          <a:blip r:embed="rId3" cstate="print"/>
          <a:srcRect l="13712" r="13713"/>
          <a:stretch>
            <a:fillRect/>
          </a:stretch>
        </p:blipFill>
        <p:spPr bwMode="auto">
          <a:xfrm>
            <a:off x="4140200" y="1125538"/>
            <a:ext cx="20891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historia do espiritualismo00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3141663"/>
            <a:ext cx="19748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utoUpdateAnimBg="0"/>
      <p:bldP spid="14341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51520" y="0"/>
            <a:ext cx="3157538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0480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Divaldo Pereira Franco</a:t>
            </a:r>
          </a:p>
          <a:p>
            <a:r>
              <a:rPr lang="pt-BR" sz="2400" dirty="0">
                <a:latin typeface="Calibri" pitchFamily="34" charset="0"/>
              </a:rPr>
              <a:t>282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932040" y="1124744"/>
            <a:ext cx="381642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Amélia Rodrigues  -  (Primícias do Reino – Luz do mundo – Quando voltar a primavera)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Bezerra de Menezes –  (Compromissos iluminativos)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Carlos Torres </a:t>
            </a:r>
            <a:r>
              <a:rPr lang="pt-BR" sz="2000" dirty="0" err="1"/>
              <a:t>Pastorino</a:t>
            </a:r>
            <a:r>
              <a:rPr lang="pt-BR" sz="2000" dirty="0"/>
              <a:t> 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Eros –  (Paz íntima, No longe do Jardim)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Guaracy Paraná Vieira  - (Perfis da vida)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 err="1"/>
              <a:t>Ignotus</a:t>
            </a:r>
            <a:r>
              <a:rPr lang="pt-BR" sz="2000" dirty="0"/>
              <a:t> –  (Espelho d’alma, Panoramas da vida)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Joanna de </a:t>
            </a:r>
            <a:r>
              <a:rPr lang="pt-BR" sz="2000" dirty="0" err="1"/>
              <a:t>Ângelis</a:t>
            </a:r>
            <a:r>
              <a:rPr lang="pt-BR" sz="2000" dirty="0"/>
              <a:t>  (Messe de amor, Convites da vida, Filho de Deus)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João </a:t>
            </a:r>
            <a:r>
              <a:rPr lang="pt-BR" sz="2000" dirty="0" err="1"/>
              <a:t>Cléofas</a:t>
            </a:r>
            <a:r>
              <a:rPr lang="pt-BR" sz="2000" dirty="0"/>
              <a:t>  -  (Triunfo da Imortalidade, Intercâmbio mediúnico)</a:t>
            </a:r>
          </a:p>
          <a:p>
            <a:pPr>
              <a:buFont typeface="Arial" pitchFamily="34" charset="0"/>
              <a:buChar char="•"/>
            </a:pPr>
            <a:endParaRPr lang="pt-BR" sz="2000" dirty="0"/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20444"/>
            <a:ext cx="1667571" cy="2485008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746558" y="3009430"/>
            <a:ext cx="1725000" cy="2484000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02143" y="3037199"/>
            <a:ext cx="1616733" cy="2484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95573" y="0"/>
            <a:ext cx="3069432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0480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Raul Teixeira</a:t>
            </a:r>
          </a:p>
          <a:p>
            <a:r>
              <a:rPr lang="pt-BR" sz="2400" dirty="0">
                <a:latin typeface="Calibri" pitchFamily="34" charset="0"/>
              </a:rPr>
              <a:t>31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932040" y="1124744"/>
            <a:ext cx="381642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Benedita Maria –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Camilo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Francisco de Paula Vítor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Hans </a:t>
            </a:r>
            <a:r>
              <a:rPr lang="pt-BR" sz="2000" dirty="0" err="1"/>
              <a:t>Swigg</a:t>
            </a:r>
            <a:r>
              <a:rPr lang="pt-BR" sz="2000" dirty="0"/>
              <a:t>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Ivan de Albuquerque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Joanes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José Lopes Neto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Levy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Rosângela Costa Lima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Sebastião </a:t>
            </a:r>
            <a:r>
              <a:rPr lang="pt-BR" sz="2000" dirty="0" err="1"/>
              <a:t>Lasneau</a:t>
            </a:r>
            <a:r>
              <a:rPr lang="pt-BR" sz="2000" dirty="0"/>
              <a:t>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Thereza de Brito -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Espíritos Diversos -</a:t>
            </a:r>
          </a:p>
          <a:p>
            <a:pPr>
              <a:buFont typeface="Arial" pitchFamily="34" charset="0"/>
              <a:buChar char="•"/>
            </a:pPr>
            <a:endParaRPr lang="pt-BR" sz="2000" dirty="0"/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29233"/>
            <a:ext cx="1667571" cy="2467429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06933" y="3009430"/>
            <a:ext cx="1604250" cy="2484000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082190" y="3168552"/>
            <a:ext cx="1788480" cy="2484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4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7329" y="0"/>
            <a:ext cx="1565920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52839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Yvonne do Amaral Pereira</a:t>
            </a:r>
          </a:p>
          <a:p>
            <a:r>
              <a:rPr lang="pt-BR" sz="2400" dirty="0">
                <a:latin typeface="Calibri" pitchFamily="34" charset="0"/>
              </a:rPr>
              <a:t>12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076056" y="1124744"/>
            <a:ext cx="36724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Bezerra de Menezes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Camilo Castelo Branco/Léon Denis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Camilo Castelo Branco/Bezerra de Menezes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Charles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Charles/Léon Tolstoi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Léon Tolstoi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Yvonne</a:t>
            </a:r>
          </a:p>
          <a:p>
            <a:pPr>
              <a:buFont typeface="Arial" pitchFamily="34" charset="0"/>
              <a:buChar char="•"/>
            </a:pPr>
            <a:endParaRPr lang="pt-BR" sz="2000" dirty="0"/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35379"/>
            <a:ext cx="1667571" cy="2455137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10728" y="3054500"/>
            <a:ext cx="1604250" cy="2465012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25295" y="3168552"/>
            <a:ext cx="1702270" cy="2484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rcRect t="9263"/>
          <a:stretch>
            <a:fillRect/>
          </a:stretch>
        </p:blipFill>
        <p:spPr bwMode="auto">
          <a:xfrm>
            <a:off x="971600" y="0"/>
            <a:ext cx="1800200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52839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Francisco Cândido Xavier</a:t>
            </a:r>
          </a:p>
          <a:p>
            <a:r>
              <a:rPr lang="pt-BR" sz="2400" dirty="0">
                <a:latin typeface="Calibri" pitchFamily="34" charset="0"/>
              </a:rPr>
              <a:t>428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076056" y="1124744"/>
            <a:ext cx="36724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André Luiz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Casimiro Cunha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Emmanuel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Hilário Silva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Humberto de Campos (Irmão X)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Jair Presente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Meimei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 err="1"/>
              <a:t>Néio</a:t>
            </a:r>
            <a:r>
              <a:rPr lang="pt-BR" sz="2000" dirty="0"/>
              <a:t> Lúcio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Veneranda </a:t>
            </a:r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39056"/>
            <a:ext cx="1667571" cy="2447783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07335" y="3062320"/>
            <a:ext cx="1604250" cy="2385772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25295" y="3171603"/>
            <a:ext cx="1702270" cy="2477897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rcRect b="9845"/>
          <a:stretch>
            <a:fillRect/>
          </a:stretch>
        </p:blipFill>
        <p:spPr bwMode="auto">
          <a:xfrm>
            <a:off x="539552" y="-114843"/>
            <a:ext cx="1728192" cy="2103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52839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Zilda Gama</a:t>
            </a:r>
          </a:p>
          <a:p>
            <a:r>
              <a:rPr lang="pt-BR" sz="2400" dirty="0">
                <a:latin typeface="Calibri" pitchFamily="34" charset="0"/>
              </a:rPr>
              <a:t>7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427984" y="2092786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Victor Hugo</a:t>
            </a:r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46130"/>
            <a:ext cx="1667571" cy="2433634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29846" y="3062320"/>
            <a:ext cx="1559227" cy="2385772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25295" y="3197278"/>
            <a:ext cx="1702270" cy="2426546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55576" y="1196752"/>
            <a:ext cx="7200800" cy="47859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800" dirty="0"/>
              <a:t>ANDRÉ TRIGUEIRO – Espiritismo e Ecologia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800" dirty="0"/>
              <a:t>CAIRBAR SCHUTEL – Parábolas e ensinos de Jesus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800" dirty="0"/>
              <a:t>Vida e atos dos apóstolos 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800" dirty="0"/>
              <a:t>CEZAR BRAGA SAID – Centro Espírita: tendências e </a:t>
            </a:r>
            <a:r>
              <a:rPr lang="pt-BR" sz="2800" dirty="0" err="1"/>
              <a:t>tendenciosidades</a:t>
            </a:r>
            <a:endParaRPr lang="pt-BR" sz="2800" dirty="0"/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800" dirty="0"/>
              <a:t>Joanna e Jesus, uma história de amor 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800" dirty="0"/>
              <a:t>HAROLDO DUTRA DIAS – Parábolas de Jesus – texto e contexto </a:t>
            </a:r>
            <a:endParaRPr lang="pt-BR" sz="2800" dirty="0">
              <a:latin typeface="Calibri" pitchFamily="34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203848" y="0"/>
            <a:ext cx="552980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10" name="Seta para baixo 9"/>
          <p:cNvSpPr/>
          <p:nvPr/>
        </p:nvSpPr>
        <p:spPr>
          <a:xfrm>
            <a:off x="8316416" y="5733256"/>
            <a:ext cx="432048" cy="432048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55576" y="1052737"/>
            <a:ext cx="7200800" cy="701730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HERCULANO PIRES – Agonia das religiões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Vampirismo 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SANDRA BORBA PEREIRA – Cotidiano em reflexões espíritas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 Saberes necessários à tarefa da evangelização </a:t>
            </a:r>
            <a:r>
              <a:rPr lang="pt-BR" sz="2700" dirty="0" err="1"/>
              <a:t>infantojuvenil</a:t>
            </a:r>
            <a:r>
              <a:rPr lang="pt-BR" sz="2700" dirty="0"/>
              <a:t> 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VINICIUS (PEDRO DE CAMARGO) – Na seara do Mestre 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Em torno do mestre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O mestre na educação 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WALLACE LEAL  RODRIGUES  - A esquina de pedra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 E, para o resto da vida</a:t>
            </a:r>
          </a:p>
          <a:p>
            <a:pPr marL="361950" indent="-361950">
              <a:spcBef>
                <a:spcPts val="600"/>
              </a:spcBef>
              <a:buFont typeface="Arial" pitchFamily="34" charset="0"/>
              <a:buChar char="•"/>
            </a:pPr>
            <a:r>
              <a:rPr lang="pt-BR" sz="2700" dirty="0"/>
              <a:t> Remotos cânticos de Belém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203848" y="0"/>
            <a:ext cx="552980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043608" y="1268760"/>
            <a:ext cx="7056784" cy="28623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1950" indent="-3619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pt-BR" sz="2400" dirty="0"/>
              <a:t> Personagens da Boa Nova</a:t>
            </a:r>
          </a:p>
          <a:p>
            <a:pPr marL="361950" indent="-3619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pt-BR" sz="2400" dirty="0"/>
              <a:t>Os Expoentes da Codificação Espírita</a:t>
            </a:r>
          </a:p>
          <a:p>
            <a:pPr marL="361950" indent="-3619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pt-BR" sz="2400" dirty="0"/>
              <a:t>Lins Neste Mundo e no Outro</a:t>
            </a:r>
          </a:p>
          <a:p>
            <a:pPr marL="361950" indent="-3619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pt-BR" sz="2400" dirty="0"/>
              <a:t>Roteiro de Luz – Europa 2013</a:t>
            </a:r>
          </a:p>
          <a:p>
            <a:pPr marL="361950" indent="-3619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pt-BR" sz="2400" dirty="0"/>
              <a:t>Vida e Valores – 3 v.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971600" y="0"/>
            <a:ext cx="7762056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LIVROS PELA FEP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Inéditos no Movimento Espírita</a:t>
            </a:r>
          </a:p>
        </p:txBody>
      </p:sp>
      <p:pic>
        <p:nvPicPr>
          <p:cNvPr id="4" name="Imagem 3" descr="personagens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18700" y="1268760"/>
            <a:ext cx="1427200" cy="2088232"/>
          </a:xfrm>
          <a:prstGeom prst="rect">
            <a:avLst/>
          </a:prstGeom>
        </p:spPr>
      </p:pic>
      <p:pic>
        <p:nvPicPr>
          <p:cNvPr id="5" name="Imagem 4" descr="expoentes_codif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2492896"/>
            <a:ext cx="1454788" cy="2088000"/>
          </a:xfrm>
          <a:prstGeom prst="rect">
            <a:avLst/>
          </a:prstGeom>
        </p:spPr>
      </p:pic>
      <p:pic>
        <p:nvPicPr>
          <p:cNvPr id="6" name="Imagem 5" descr="LINS NESTE MUNDO E NO OUTRO-CAP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3645024"/>
            <a:ext cx="1652817" cy="2088000"/>
          </a:xfrm>
          <a:prstGeom prst="rect">
            <a:avLst/>
          </a:prstGeom>
        </p:spPr>
      </p:pic>
      <p:pic>
        <p:nvPicPr>
          <p:cNvPr id="7" name="Imagem 6" descr="roteiro_de_lu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4149080"/>
            <a:ext cx="1504789" cy="2088000"/>
          </a:xfrm>
          <a:prstGeom prst="rect">
            <a:avLst/>
          </a:prstGeom>
        </p:spPr>
      </p:pic>
      <p:pic>
        <p:nvPicPr>
          <p:cNvPr id="8" name="Imagem 7" descr="vida_e_valore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71800" y="4437112"/>
            <a:ext cx="1446975" cy="2088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2852738"/>
            <a:ext cx="1981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>
                <a:latin typeface="Calibri" pitchFamily="34" charset="0"/>
                <a:cs typeface="Times New Roman" pitchFamily="18" charset="0"/>
              </a:rPr>
              <a:t>Dicionário</a:t>
            </a:r>
            <a:r>
              <a:rPr lang="pt-BR">
                <a:latin typeface="Calibri" pitchFamily="34" charset="0"/>
              </a:rPr>
              <a:t> </a:t>
            </a:r>
          </a:p>
        </p:txBody>
      </p:sp>
      <p:pic>
        <p:nvPicPr>
          <p:cNvPr id="16389" name="Picture 5" descr="enciclopédia aber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7563"/>
            <a:ext cx="4691063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916238" y="5949950"/>
            <a:ext cx="2209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  <a:cs typeface="Times New Roman" pitchFamily="18" charset="0"/>
              </a:rPr>
              <a:t>Enciclopédia</a:t>
            </a:r>
            <a:r>
              <a:rPr lang="pt-BR">
                <a:latin typeface="Calibri" pitchFamily="34" charset="0"/>
              </a:rPr>
              <a:t> 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348038" y="2565400"/>
            <a:ext cx="1752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>
                <a:latin typeface="Calibri" pitchFamily="34" charset="0"/>
                <a:cs typeface="Times New Roman" pitchFamily="18" charset="0"/>
              </a:rPr>
              <a:t>Bíblia</a:t>
            </a:r>
            <a:r>
              <a:rPr lang="pt-BR">
                <a:latin typeface="Calibri" pitchFamily="34" charset="0"/>
              </a:rPr>
              <a:t> </a:t>
            </a:r>
          </a:p>
        </p:txBody>
      </p:sp>
      <p:pic>
        <p:nvPicPr>
          <p:cNvPr id="16393" name="Picture 9" descr="livro aber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016125"/>
            <a:ext cx="4868862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7092950" y="2852738"/>
            <a:ext cx="1589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>
                <a:latin typeface="Calibri" pitchFamily="34" charset="0"/>
                <a:cs typeface="Times New Roman" pitchFamily="18" charset="0"/>
              </a:rPr>
              <a:t>Livros da atualidade </a:t>
            </a:r>
          </a:p>
        </p:txBody>
      </p:sp>
      <p:pic>
        <p:nvPicPr>
          <p:cNvPr id="16397" name="Picture 13" descr="enciclopédia aberta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268413"/>
            <a:ext cx="2592388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14" descr="biblia-aberta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2138" y="892175"/>
            <a:ext cx="3384550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483768" y="-171400"/>
            <a:ext cx="6465912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INVESTIMENTO CULTURAL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75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75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75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75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utoUpdateAnimBg="0"/>
      <p:bldP spid="16390" grpId="0" autoUpdateAnimBg="0"/>
      <p:bldP spid="16392" grpId="0" autoUpdateAnimBg="0"/>
      <p:bldP spid="16394" grpId="0" autoUpdateAnimBg="0"/>
    </p:bldLst>
  </p:timing>
</p:sld>
</file>

<file path=ppt/theme/theme1.xml><?xml version="1.0" encoding="utf-8"?>
<a:theme xmlns:a="http://schemas.openxmlformats.org/drawingml/2006/main" name="Introducing PowerPoint 2010">
  <a:themeElements>
    <a:clrScheme name="Fresh">
      <a:dk1>
        <a:srgbClr val="262626"/>
      </a:dk1>
      <a:lt1>
        <a:sysClr val="window" lastClr="FFFFFF"/>
      </a:lt1>
      <a:dk2>
        <a:srgbClr val="595959"/>
      </a:dk2>
      <a:lt2>
        <a:srgbClr val="EEECE1"/>
      </a:lt2>
      <a:accent1>
        <a:srgbClr val="F4891E"/>
      </a:accent1>
      <a:accent2>
        <a:srgbClr val="7BCF27"/>
      </a:accent2>
      <a:accent3>
        <a:srgbClr val="9BBB59"/>
      </a:accent3>
      <a:accent4>
        <a:srgbClr val="00B0F0"/>
      </a:accent4>
      <a:accent5>
        <a:srgbClr val="4BACC6"/>
      </a:accent5>
      <a:accent6>
        <a:srgbClr val="F79646"/>
      </a:accent6>
      <a:hlink>
        <a:srgbClr val="00B0F0"/>
      </a:hlink>
      <a:folHlink>
        <a:srgbClr val="F4891E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1823</TotalTime>
  <Words>672</Words>
  <Application>Microsoft Office PowerPoint</Application>
  <PresentationFormat>Apresentação na tela (4:3)</PresentationFormat>
  <Paragraphs>166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Franklin Gothic Book</vt:lpstr>
      <vt:lpstr>Franklin Gothic Medium</vt:lpstr>
      <vt:lpstr>Georgia</vt:lpstr>
      <vt:lpstr>Times New Roman</vt:lpstr>
      <vt:lpstr>Introducing PowerPoint 2010</vt:lpstr>
      <vt:lpstr>COMUNICAÇÃO SOCIAL ESPÍRITA</vt:lpstr>
      <vt:lpstr>A pesquisa bibliográfica</vt:lpstr>
      <vt:lpstr>Apresentação do PowerPoint</vt:lpstr>
      <vt:lpstr>A PESQUISA</vt:lpstr>
      <vt:lpstr>Apresentação do PowerPoint</vt:lpstr>
      <vt:lpstr>CLÁSSICOS</vt:lpstr>
      <vt:lpstr>CLÁSSICOS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Movimento Espírita e Unificação</dc:title>
  <dc:creator>odete</dc:creator>
  <cp:lastModifiedBy>Malena</cp:lastModifiedBy>
  <cp:revision>169</cp:revision>
  <dcterms:created xsi:type="dcterms:W3CDTF">2010-06-08T19:13:41Z</dcterms:created>
  <dcterms:modified xsi:type="dcterms:W3CDTF">2020-09-27T20:37:18Z</dcterms:modified>
</cp:coreProperties>
</file>