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</p:sldIdLst>
  <p:sldSz cx="18288000" cy="10287000"/>
  <p:notesSz cx="6858000" cy="9144000"/>
  <p:embeddedFontLst>
    <p:embeddedFont>
      <p:font typeface="Arimo" panose="020B0604020202020204" charset="0"/>
      <p:regular r:id="rId63"/>
    </p:embeddedFont>
    <p:embeddedFont>
      <p:font typeface="Arimo Bold" panose="020B0604020202020204" charset="0"/>
      <p:regular r:id="rId64"/>
    </p:embeddedFont>
    <p:embeddedFont>
      <p:font typeface="Canva Sans" panose="020B0604020202020204" charset="0"/>
      <p:regular r:id="rId65"/>
    </p:embeddedFont>
    <p:embeddedFont>
      <p:font typeface="Garet" panose="020B0604020202020204" charset="0"/>
      <p:regular r:id="rId66"/>
    </p:embeddedFont>
    <p:embeddedFont>
      <p:font typeface="Garet Bold" panose="020B0604020202020204" charset="0"/>
      <p:regular r:id="rId67"/>
    </p:embeddedFont>
    <p:embeddedFont>
      <p:font typeface="Garet Bold Italics" panose="020B0604020202020204" charset="0"/>
      <p:regular r:id="rId6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BF2FEAF-F52D-4511-8D63-9637336ADD42}" v="75" dt="2025-02-16T17:25:52.8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7" d="100"/>
          <a:sy n="47" d="100"/>
        </p:scale>
        <p:origin x="66" y="2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font" Target="fonts/font1.fntdata"/><Relationship Id="rId68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font" Target="fonts/font4.fntdata"/><Relationship Id="rId74" Type="http://schemas.microsoft.com/office/2015/10/relationships/revisionInfo" Target="revisionInfo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font" Target="fonts/font2.fntdata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font" Target="fonts/font5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font" Target="fonts/font3.fntdata"/><Relationship Id="rId73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gela Deliga" userId="c341ca2e4d1f7b53" providerId="LiveId" clId="{4BF2FEAF-F52D-4511-8D63-9637336ADD42}"/>
    <pc:docChg chg="custSel modSld sldOrd modMainMaster">
      <pc:chgData name="Angela Deliga" userId="c341ca2e4d1f7b53" providerId="LiveId" clId="{4BF2FEAF-F52D-4511-8D63-9637336ADD42}" dt="2025-02-18T10:15:20.475" v="165" actId="1076"/>
      <pc:docMkLst>
        <pc:docMk/>
      </pc:docMkLst>
      <pc:sldChg chg="modTransition">
        <pc:chgData name="Angela Deliga" userId="c341ca2e4d1f7b53" providerId="LiveId" clId="{4BF2FEAF-F52D-4511-8D63-9637336ADD42}" dt="2025-02-16T17:25:41.545" v="149"/>
        <pc:sldMkLst>
          <pc:docMk/>
          <pc:sldMk cId="0" sldId="256"/>
        </pc:sldMkLst>
      </pc:sldChg>
      <pc:sldChg chg="modSp mod modTransition modAnim">
        <pc:chgData name="Angela Deliga" userId="c341ca2e4d1f7b53" providerId="LiveId" clId="{4BF2FEAF-F52D-4511-8D63-9637336ADD42}" dt="2025-02-16T17:25:20.163" v="148"/>
        <pc:sldMkLst>
          <pc:docMk/>
          <pc:sldMk cId="0" sldId="257"/>
        </pc:sldMkLst>
        <pc:spChg chg="mod">
          <ac:chgData name="Angela Deliga" userId="c341ca2e4d1f7b53" providerId="LiveId" clId="{4BF2FEAF-F52D-4511-8D63-9637336ADD42}" dt="2025-02-16T17:10:10.408" v="7" actId="1076"/>
          <ac:spMkLst>
            <pc:docMk/>
            <pc:sldMk cId="0" sldId="257"/>
            <ac:spMk id="15" creationId="{00000000-0000-0000-0000-000000000000}"/>
          </ac:spMkLst>
        </pc:spChg>
      </pc:sldChg>
      <pc:sldChg chg="modSp mod modTransition">
        <pc:chgData name="Angela Deliga" userId="c341ca2e4d1f7b53" providerId="LiveId" clId="{4BF2FEAF-F52D-4511-8D63-9637336ADD42}" dt="2025-02-16T17:25:20.163" v="148"/>
        <pc:sldMkLst>
          <pc:docMk/>
          <pc:sldMk cId="0" sldId="258"/>
        </pc:sldMkLst>
        <pc:spChg chg="mod">
          <ac:chgData name="Angela Deliga" userId="c341ca2e4d1f7b53" providerId="LiveId" clId="{4BF2FEAF-F52D-4511-8D63-9637336ADD42}" dt="2025-02-16T17:10:30.556" v="9" actId="1076"/>
          <ac:spMkLst>
            <pc:docMk/>
            <pc:sldMk cId="0" sldId="258"/>
            <ac:spMk id="17" creationId="{00000000-0000-0000-0000-000000000000}"/>
          </ac:spMkLst>
        </pc:spChg>
        <pc:spChg chg="mod">
          <ac:chgData name="Angela Deliga" userId="c341ca2e4d1f7b53" providerId="LiveId" clId="{4BF2FEAF-F52D-4511-8D63-9637336ADD42}" dt="2025-02-16T17:10:35.685" v="10" actId="1076"/>
          <ac:spMkLst>
            <pc:docMk/>
            <pc:sldMk cId="0" sldId="258"/>
            <ac:spMk id="18" creationId="{00000000-0000-0000-0000-000000000000}"/>
          </ac:spMkLst>
        </pc:spChg>
      </pc:sldChg>
      <pc:sldChg chg="modSp mod modTransition">
        <pc:chgData name="Angela Deliga" userId="c341ca2e4d1f7b53" providerId="LiveId" clId="{4BF2FEAF-F52D-4511-8D63-9637336ADD42}" dt="2025-02-16T17:25:20.163" v="148"/>
        <pc:sldMkLst>
          <pc:docMk/>
          <pc:sldMk cId="0" sldId="259"/>
        </pc:sldMkLst>
        <pc:spChg chg="mod">
          <ac:chgData name="Angela Deliga" userId="c341ca2e4d1f7b53" providerId="LiveId" clId="{4BF2FEAF-F52D-4511-8D63-9637336ADD42}" dt="2025-02-16T17:10:41.301" v="11" actId="1076"/>
          <ac:spMkLst>
            <pc:docMk/>
            <pc:sldMk cId="0" sldId="259"/>
            <ac:spMk id="17" creationId="{00000000-0000-0000-0000-000000000000}"/>
          </ac:spMkLst>
        </pc:spChg>
      </pc:sldChg>
      <pc:sldChg chg="modTransition modAnim">
        <pc:chgData name="Angela Deliga" userId="c341ca2e4d1f7b53" providerId="LiveId" clId="{4BF2FEAF-F52D-4511-8D63-9637336ADD42}" dt="2025-02-16T17:25:20.163" v="148"/>
        <pc:sldMkLst>
          <pc:docMk/>
          <pc:sldMk cId="0" sldId="260"/>
        </pc:sldMkLst>
      </pc:sldChg>
      <pc:sldChg chg="modTransition">
        <pc:chgData name="Angela Deliga" userId="c341ca2e4d1f7b53" providerId="LiveId" clId="{4BF2FEAF-F52D-4511-8D63-9637336ADD42}" dt="2025-02-16T17:25:20.163" v="148"/>
        <pc:sldMkLst>
          <pc:docMk/>
          <pc:sldMk cId="0" sldId="261"/>
        </pc:sldMkLst>
      </pc:sldChg>
      <pc:sldChg chg="modTransition">
        <pc:chgData name="Angela Deliga" userId="c341ca2e4d1f7b53" providerId="LiveId" clId="{4BF2FEAF-F52D-4511-8D63-9637336ADD42}" dt="2025-02-16T17:25:20.163" v="148"/>
        <pc:sldMkLst>
          <pc:docMk/>
          <pc:sldMk cId="0" sldId="262"/>
        </pc:sldMkLst>
      </pc:sldChg>
      <pc:sldChg chg="modTransition">
        <pc:chgData name="Angela Deliga" userId="c341ca2e4d1f7b53" providerId="LiveId" clId="{4BF2FEAF-F52D-4511-8D63-9637336ADD42}" dt="2025-02-16T17:25:20.163" v="148"/>
        <pc:sldMkLst>
          <pc:docMk/>
          <pc:sldMk cId="0" sldId="263"/>
        </pc:sldMkLst>
      </pc:sldChg>
      <pc:sldChg chg="modTransition">
        <pc:chgData name="Angela Deliga" userId="c341ca2e4d1f7b53" providerId="LiveId" clId="{4BF2FEAF-F52D-4511-8D63-9637336ADD42}" dt="2025-02-16T17:25:20.163" v="148"/>
        <pc:sldMkLst>
          <pc:docMk/>
          <pc:sldMk cId="0" sldId="264"/>
        </pc:sldMkLst>
      </pc:sldChg>
      <pc:sldChg chg="modSp mod modTransition">
        <pc:chgData name="Angela Deliga" userId="c341ca2e4d1f7b53" providerId="LiveId" clId="{4BF2FEAF-F52D-4511-8D63-9637336ADD42}" dt="2025-02-16T17:25:20.163" v="148"/>
        <pc:sldMkLst>
          <pc:docMk/>
          <pc:sldMk cId="0" sldId="265"/>
        </pc:sldMkLst>
        <pc:spChg chg="mod">
          <ac:chgData name="Angela Deliga" userId="c341ca2e4d1f7b53" providerId="LiveId" clId="{4BF2FEAF-F52D-4511-8D63-9637336ADD42}" dt="2025-02-16T17:14:43.014" v="26" actId="1076"/>
          <ac:spMkLst>
            <pc:docMk/>
            <pc:sldMk cId="0" sldId="265"/>
            <ac:spMk id="5" creationId="{00000000-0000-0000-0000-000000000000}"/>
          </ac:spMkLst>
        </pc:spChg>
        <pc:spChg chg="mod">
          <ac:chgData name="Angela Deliga" userId="c341ca2e4d1f7b53" providerId="LiveId" clId="{4BF2FEAF-F52D-4511-8D63-9637336ADD42}" dt="2025-02-16T17:14:38.009" v="25" actId="1076"/>
          <ac:spMkLst>
            <pc:docMk/>
            <pc:sldMk cId="0" sldId="265"/>
            <ac:spMk id="27" creationId="{00000000-0000-0000-0000-000000000000}"/>
          </ac:spMkLst>
        </pc:spChg>
        <pc:grpChg chg="mod">
          <ac:chgData name="Angela Deliga" userId="c341ca2e4d1f7b53" providerId="LiveId" clId="{4BF2FEAF-F52D-4511-8D63-9637336ADD42}" dt="2025-02-16T17:14:45.603" v="27" actId="14100"/>
          <ac:grpSpMkLst>
            <pc:docMk/>
            <pc:sldMk cId="0" sldId="265"/>
            <ac:grpSpMk id="2" creationId="{00000000-0000-0000-0000-000000000000}"/>
          </ac:grpSpMkLst>
        </pc:grpChg>
        <pc:grpChg chg="mod">
          <ac:chgData name="Angela Deliga" userId="c341ca2e4d1f7b53" providerId="LiveId" clId="{4BF2FEAF-F52D-4511-8D63-9637336ADD42}" dt="2025-02-16T17:14:27.875" v="23" actId="14100"/>
          <ac:grpSpMkLst>
            <pc:docMk/>
            <pc:sldMk cId="0" sldId="265"/>
            <ac:grpSpMk id="21" creationId="{00000000-0000-0000-0000-000000000000}"/>
          </ac:grpSpMkLst>
        </pc:grpChg>
      </pc:sldChg>
      <pc:sldChg chg="delSp modSp mod modTransition">
        <pc:chgData name="Angela Deliga" userId="c341ca2e4d1f7b53" providerId="LiveId" clId="{4BF2FEAF-F52D-4511-8D63-9637336ADD42}" dt="2025-02-16T17:25:20.163" v="148"/>
        <pc:sldMkLst>
          <pc:docMk/>
          <pc:sldMk cId="0" sldId="266"/>
        </pc:sldMkLst>
        <pc:spChg chg="mod">
          <ac:chgData name="Angela Deliga" userId="c341ca2e4d1f7b53" providerId="LiveId" clId="{4BF2FEAF-F52D-4511-8D63-9637336ADD42}" dt="2025-02-16T17:14:57.917" v="29" actId="1076"/>
          <ac:spMkLst>
            <pc:docMk/>
            <pc:sldMk cId="0" sldId="266"/>
            <ac:spMk id="27" creationId="{00000000-0000-0000-0000-000000000000}"/>
          </ac:spMkLst>
        </pc:spChg>
        <pc:grpChg chg="mod">
          <ac:chgData name="Angela Deliga" userId="c341ca2e4d1f7b53" providerId="LiveId" clId="{4BF2FEAF-F52D-4511-8D63-9637336ADD42}" dt="2025-02-16T17:14:53.604" v="28" actId="1076"/>
          <ac:grpSpMkLst>
            <pc:docMk/>
            <pc:sldMk cId="0" sldId="266"/>
            <ac:grpSpMk id="2" creationId="{00000000-0000-0000-0000-000000000000}"/>
          </ac:grpSpMkLst>
        </pc:grpChg>
      </pc:sldChg>
      <pc:sldChg chg="modTransition">
        <pc:chgData name="Angela Deliga" userId="c341ca2e4d1f7b53" providerId="LiveId" clId="{4BF2FEAF-F52D-4511-8D63-9637336ADD42}" dt="2025-02-16T17:25:20.163" v="148"/>
        <pc:sldMkLst>
          <pc:docMk/>
          <pc:sldMk cId="0" sldId="267"/>
        </pc:sldMkLst>
      </pc:sldChg>
      <pc:sldChg chg="modTransition">
        <pc:chgData name="Angela Deliga" userId="c341ca2e4d1f7b53" providerId="LiveId" clId="{4BF2FEAF-F52D-4511-8D63-9637336ADD42}" dt="2025-02-16T17:25:20.163" v="148"/>
        <pc:sldMkLst>
          <pc:docMk/>
          <pc:sldMk cId="0" sldId="268"/>
        </pc:sldMkLst>
      </pc:sldChg>
      <pc:sldChg chg="modTransition">
        <pc:chgData name="Angela Deliga" userId="c341ca2e4d1f7b53" providerId="LiveId" clId="{4BF2FEAF-F52D-4511-8D63-9637336ADD42}" dt="2025-02-16T17:25:20.163" v="148"/>
        <pc:sldMkLst>
          <pc:docMk/>
          <pc:sldMk cId="0" sldId="269"/>
        </pc:sldMkLst>
      </pc:sldChg>
      <pc:sldChg chg="delSp modSp mod modTransition">
        <pc:chgData name="Angela Deliga" userId="c341ca2e4d1f7b53" providerId="LiveId" clId="{4BF2FEAF-F52D-4511-8D63-9637336ADD42}" dt="2025-02-18T10:15:20.475" v="165" actId="1076"/>
        <pc:sldMkLst>
          <pc:docMk/>
          <pc:sldMk cId="0" sldId="270"/>
        </pc:sldMkLst>
        <pc:spChg chg="mod">
          <ac:chgData name="Angela Deliga" userId="c341ca2e4d1f7b53" providerId="LiveId" clId="{4BF2FEAF-F52D-4511-8D63-9637336ADD42}" dt="2025-02-18T10:14:54.932" v="159" actId="1076"/>
          <ac:spMkLst>
            <pc:docMk/>
            <pc:sldMk cId="0" sldId="270"/>
            <ac:spMk id="10" creationId="{00000000-0000-0000-0000-000000000000}"/>
          </ac:spMkLst>
        </pc:spChg>
        <pc:spChg chg="mod">
          <ac:chgData name="Angela Deliga" userId="c341ca2e4d1f7b53" providerId="LiveId" clId="{4BF2FEAF-F52D-4511-8D63-9637336ADD42}" dt="2025-02-18T10:15:15.065" v="164" actId="1076"/>
          <ac:spMkLst>
            <pc:docMk/>
            <pc:sldMk cId="0" sldId="270"/>
            <ac:spMk id="27" creationId="{00000000-0000-0000-0000-000000000000}"/>
          </ac:spMkLst>
        </pc:spChg>
        <pc:spChg chg="mod">
          <ac:chgData name="Angela Deliga" userId="c341ca2e4d1f7b53" providerId="LiveId" clId="{4BF2FEAF-F52D-4511-8D63-9637336ADD42}" dt="2025-02-18T10:15:20.475" v="165" actId="1076"/>
          <ac:spMkLst>
            <pc:docMk/>
            <pc:sldMk cId="0" sldId="270"/>
            <ac:spMk id="29" creationId="{00000000-0000-0000-0000-000000000000}"/>
          </ac:spMkLst>
        </pc:spChg>
        <pc:grpChg chg="mod">
          <ac:chgData name="Angela Deliga" userId="c341ca2e4d1f7b53" providerId="LiveId" clId="{4BF2FEAF-F52D-4511-8D63-9637336ADD42}" dt="2025-02-16T17:15:15.897" v="31" actId="1076"/>
          <ac:grpSpMkLst>
            <pc:docMk/>
            <pc:sldMk cId="0" sldId="270"/>
            <ac:grpSpMk id="2" creationId="{00000000-0000-0000-0000-000000000000}"/>
          </ac:grpSpMkLst>
        </pc:grpChg>
        <pc:grpChg chg="mod">
          <ac:chgData name="Angela Deliga" userId="c341ca2e4d1f7b53" providerId="LiveId" clId="{4BF2FEAF-F52D-4511-8D63-9637336ADD42}" dt="2025-02-18T10:15:03.010" v="161" actId="14100"/>
          <ac:grpSpMkLst>
            <pc:docMk/>
            <pc:sldMk cId="0" sldId="270"/>
            <ac:grpSpMk id="9" creationId="{00000000-0000-0000-0000-000000000000}"/>
          </ac:grpSpMkLst>
        </pc:grpChg>
        <pc:grpChg chg="mod">
          <ac:chgData name="Angela Deliga" userId="c341ca2e4d1f7b53" providerId="LiveId" clId="{4BF2FEAF-F52D-4511-8D63-9637336ADD42}" dt="2025-02-16T17:15:32.610" v="37" actId="1076"/>
          <ac:grpSpMkLst>
            <pc:docMk/>
            <pc:sldMk cId="0" sldId="270"/>
            <ac:grpSpMk id="21" creationId="{00000000-0000-0000-0000-000000000000}"/>
          </ac:grpSpMkLst>
        </pc:grpChg>
        <pc:grpChg chg="mod">
          <ac:chgData name="Angela Deliga" userId="c341ca2e4d1f7b53" providerId="LiveId" clId="{4BF2FEAF-F52D-4511-8D63-9637336ADD42}" dt="2025-02-18T10:15:04.188" v="162" actId="1076"/>
          <ac:grpSpMkLst>
            <pc:docMk/>
            <pc:sldMk cId="0" sldId="270"/>
            <ac:grpSpMk id="25" creationId="{00000000-0000-0000-0000-000000000000}"/>
          </ac:grpSpMkLst>
        </pc:grpChg>
      </pc:sldChg>
      <pc:sldChg chg="modTransition">
        <pc:chgData name="Angela Deliga" userId="c341ca2e4d1f7b53" providerId="LiveId" clId="{4BF2FEAF-F52D-4511-8D63-9637336ADD42}" dt="2025-02-16T17:25:20.163" v="148"/>
        <pc:sldMkLst>
          <pc:docMk/>
          <pc:sldMk cId="0" sldId="271"/>
        </pc:sldMkLst>
      </pc:sldChg>
      <pc:sldChg chg="modSp mod modTransition">
        <pc:chgData name="Angela Deliga" userId="c341ca2e4d1f7b53" providerId="LiveId" clId="{4BF2FEAF-F52D-4511-8D63-9637336ADD42}" dt="2025-02-16T17:25:20.163" v="148"/>
        <pc:sldMkLst>
          <pc:docMk/>
          <pc:sldMk cId="0" sldId="272"/>
        </pc:sldMkLst>
        <pc:spChg chg="mod">
          <ac:chgData name="Angela Deliga" userId="c341ca2e4d1f7b53" providerId="LiveId" clId="{4BF2FEAF-F52D-4511-8D63-9637336ADD42}" dt="2025-02-16T17:15:50.685" v="40" actId="1076"/>
          <ac:spMkLst>
            <pc:docMk/>
            <pc:sldMk cId="0" sldId="272"/>
            <ac:spMk id="5" creationId="{00000000-0000-0000-0000-000000000000}"/>
          </ac:spMkLst>
        </pc:spChg>
        <pc:spChg chg="mod">
          <ac:chgData name="Angela Deliga" userId="c341ca2e4d1f7b53" providerId="LiveId" clId="{4BF2FEAF-F52D-4511-8D63-9637336ADD42}" dt="2025-02-16T17:15:45.710" v="39" actId="1076"/>
          <ac:spMkLst>
            <pc:docMk/>
            <pc:sldMk cId="0" sldId="272"/>
            <ac:spMk id="24" creationId="{00000000-0000-0000-0000-000000000000}"/>
          </ac:spMkLst>
        </pc:spChg>
        <pc:grpChg chg="mod">
          <ac:chgData name="Angela Deliga" userId="c341ca2e4d1f7b53" providerId="LiveId" clId="{4BF2FEAF-F52D-4511-8D63-9637336ADD42}" dt="2025-02-16T17:15:41.281" v="38" actId="1076"/>
          <ac:grpSpMkLst>
            <pc:docMk/>
            <pc:sldMk cId="0" sldId="272"/>
            <ac:grpSpMk id="2" creationId="{00000000-0000-0000-0000-000000000000}"/>
          </ac:grpSpMkLst>
        </pc:grpChg>
        <pc:grpChg chg="ord">
          <ac:chgData name="Angela Deliga" userId="c341ca2e4d1f7b53" providerId="LiveId" clId="{4BF2FEAF-F52D-4511-8D63-9637336ADD42}" dt="2025-02-16T17:16:02.126" v="43" actId="166"/>
          <ac:grpSpMkLst>
            <pc:docMk/>
            <pc:sldMk cId="0" sldId="272"/>
            <ac:grpSpMk id="9" creationId="{00000000-0000-0000-0000-000000000000}"/>
          </ac:grpSpMkLst>
        </pc:grpChg>
        <pc:grpChg chg="mod">
          <ac:chgData name="Angela Deliga" userId="c341ca2e4d1f7b53" providerId="LiveId" clId="{4BF2FEAF-F52D-4511-8D63-9637336ADD42}" dt="2025-02-16T17:15:56.538" v="42" actId="14100"/>
          <ac:grpSpMkLst>
            <pc:docMk/>
            <pc:sldMk cId="0" sldId="272"/>
            <ac:grpSpMk id="21" creationId="{00000000-0000-0000-0000-000000000000}"/>
          </ac:grpSpMkLst>
        </pc:grpChg>
      </pc:sldChg>
      <pc:sldChg chg="modSp mod modTransition">
        <pc:chgData name="Angela Deliga" userId="c341ca2e4d1f7b53" providerId="LiveId" clId="{4BF2FEAF-F52D-4511-8D63-9637336ADD42}" dt="2025-02-16T17:25:20.163" v="148"/>
        <pc:sldMkLst>
          <pc:docMk/>
          <pc:sldMk cId="0" sldId="273"/>
        </pc:sldMkLst>
        <pc:grpChg chg="ord">
          <ac:chgData name="Angela Deliga" userId="c341ca2e4d1f7b53" providerId="LiveId" clId="{4BF2FEAF-F52D-4511-8D63-9637336ADD42}" dt="2025-02-16T17:16:26.522" v="47" actId="166"/>
          <ac:grpSpMkLst>
            <pc:docMk/>
            <pc:sldMk cId="0" sldId="273"/>
            <ac:grpSpMk id="6" creationId="{00000000-0000-0000-0000-000000000000}"/>
          </ac:grpSpMkLst>
        </pc:grpChg>
        <pc:grpChg chg="mod">
          <ac:chgData name="Angela Deliga" userId="c341ca2e4d1f7b53" providerId="LiveId" clId="{4BF2FEAF-F52D-4511-8D63-9637336ADD42}" dt="2025-02-16T17:16:22.020" v="46" actId="14100"/>
          <ac:grpSpMkLst>
            <pc:docMk/>
            <pc:sldMk cId="0" sldId="273"/>
            <ac:grpSpMk id="18" creationId="{00000000-0000-0000-0000-000000000000}"/>
          </ac:grpSpMkLst>
        </pc:grpChg>
      </pc:sldChg>
      <pc:sldChg chg="modSp mod modTransition">
        <pc:chgData name="Angela Deliga" userId="c341ca2e4d1f7b53" providerId="LiveId" clId="{4BF2FEAF-F52D-4511-8D63-9637336ADD42}" dt="2025-02-16T17:25:20.163" v="148"/>
        <pc:sldMkLst>
          <pc:docMk/>
          <pc:sldMk cId="0" sldId="274"/>
        </pc:sldMkLst>
        <pc:grpChg chg="ord">
          <ac:chgData name="Angela Deliga" userId="c341ca2e4d1f7b53" providerId="LiveId" clId="{4BF2FEAF-F52D-4511-8D63-9637336ADD42}" dt="2025-02-16T17:16:44.027" v="50" actId="166"/>
          <ac:grpSpMkLst>
            <pc:docMk/>
            <pc:sldMk cId="0" sldId="274"/>
            <ac:grpSpMk id="6" creationId="{00000000-0000-0000-0000-000000000000}"/>
          </ac:grpSpMkLst>
        </pc:grpChg>
        <pc:grpChg chg="mod">
          <ac:chgData name="Angela Deliga" userId="c341ca2e4d1f7b53" providerId="LiveId" clId="{4BF2FEAF-F52D-4511-8D63-9637336ADD42}" dt="2025-02-16T17:16:41.518" v="49" actId="1076"/>
          <ac:grpSpMkLst>
            <pc:docMk/>
            <pc:sldMk cId="0" sldId="274"/>
            <ac:grpSpMk id="18" creationId="{00000000-0000-0000-0000-000000000000}"/>
          </ac:grpSpMkLst>
        </pc:grpChg>
      </pc:sldChg>
      <pc:sldChg chg="modSp mod modTransition">
        <pc:chgData name="Angela Deliga" userId="c341ca2e4d1f7b53" providerId="LiveId" clId="{4BF2FEAF-F52D-4511-8D63-9637336ADD42}" dt="2025-02-16T17:25:20.163" v="148"/>
        <pc:sldMkLst>
          <pc:docMk/>
          <pc:sldMk cId="0" sldId="275"/>
        </pc:sldMkLst>
        <pc:spChg chg="mod">
          <ac:chgData name="Angela Deliga" userId="c341ca2e4d1f7b53" providerId="LiveId" clId="{4BF2FEAF-F52D-4511-8D63-9637336ADD42}" dt="2025-02-16T17:16:53.221" v="53" actId="1076"/>
          <ac:spMkLst>
            <pc:docMk/>
            <pc:sldMk cId="0" sldId="275"/>
            <ac:spMk id="5" creationId="{00000000-0000-0000-0000-000000000000}"/>
          </ac:spMkLst>
        </pc:spChg>
        <pc:spChg chg="mod">
          <ac:chgData name="Angela Deliga" userId="c341ca2e4d1f7b53" providerId="LiveId" clId="{4BF2FEAF-F52D-4511-8D63-9637336ADD42}" dt="2025-02-16T17:16:50.224" v="52" actId="1076"/>
          <ac:spMkLst>
            <pc:docMk/>
            <pc:sldMk cId="0" sldId="275"/>
            <ac:spMk id="26" creationId="{00000000-0000-0000-0000-000000000000}"/>
          </ac:spMkLst>
        </pc:spChg>
        <pc:grpChg chg="mod">
          <ac:chgData name="Angela Deliga" userId="c341ca2e4d1f7b53" providerId="LiveId" clId="{4BF2FEAF-F52D-4511-8D63-9637336ADD42}" dt="2025-02-16T17:16:47.417" v="51" actId="1076"/>
          <ac:grpSpMkLst>
            <pc:docMk/>
            <pc:sldMk cId="0" sldId="275"/>
            <ac:grpSpMk id="2" creationId="{00000000-0000-0000-0000-000000000000}"/>
          </ac:grpSpMkLst>
        </pc:grpChg>
      </pc:sldChg>
      <pc:sldChg chg="modTransition">
        <pc:chgData name="Angela Deliga" userId="c341ca2e4d1f7b53" providerId="LiveId" clId="{4BF2FEAF-F52D-4511-8D63-9637336ADD42}" dt="2025-02-16T17:25:20.163" v="148"/>
        <pc:sldMkLst>
          <pc:docMk/>
          <pc:sldMk cId="0" sldId="276"/>
        </pc:sldMkLst>
      </pc:sldChg>
      <pc:sldChg chg="modTransition">
        <pc:chgData name="Angela Deliga" userId="c341ca2e4d1f7b53" providerId="LiveId" clId="{4BF2FEAF-F52D-4511-8D63-9637336ADD42}" dt="2025-02-16T17:25:20.163" v="148"/>
        <pc:sldMkLst>
          <pc:docMk/>
          <pc:sldMk cId="0" sldId="277"/>
        </pc:sldMkLst>
      </pc:sldChg>
      <pc:sldChg chg="modTransition">
        <pc:chgData name="Angela Deliga" userId="c341ca2e4d1f7b53" providerId="LiveId" clId="{4BF2FEAF-F52D-4511-8D63-9637336ADD42}" dt="2025-02-16T17:25:20.163" v="148"/>
        <pc:sldMkLst>
          <pc:docMk/>
          <pc:sldMk cId="0" sldId="278"/>
        </pc:sldMkLst>
      </pc:sldChg>
      <pc:sldChg chg="modTransition">
        <pc:chgData name="Angela Deliga" userId="c341ca2e4d1f7b53" providerId="LiveId" clId="{4BF2FEAF-F52D-4511-8D63-9637336ADD42}" dt="2025-02-16T17:25:20.163" v="148"/>
        <pc:sldMkLst>
          <pc:docMk/>
          <pc:sldMk cId="0" sldId="279"/>
        </pc:sldMkLst>
      </pc:sldChg>
      <pc:sldChg chg="modTransition">
        <pc:chgData name="Angela Deliga" userId="c341ca2e4d1f7b53" providerId="LiveId" clId="{4BF2FEAF-F52D-4511-8D63-9637336ADD42}" dt="2025-02-16T17:25:20.163" v="148"/>
        <pc:sldMkLst>
          <pc:docMk/>
          <pc:sldMk cId="0" sldId="280"/>
        </pc:sldMkLst>
      </pc:sldChg>
      <pc:sldChg chg="modTransition">
        <pc:chgData name="Angela Deliga" userId="c341ca2e4d1f7b53" providerId="LiveId" clId="{4BF2FEAF-F52D-4511-8D63-9637336ADD42}" dt="2025-02-16T17:25:20.163" v="148"/>
        <pc:sldMkLst>
          <pc:docMk/>
          <pc:sldMk cId="0" sldId="281"/>
        </pc:sldMkLst>
      </pc:sldChg>
      <pc:sldChg chg="modTransition">
        <pc:chgData name="Angela Deliga" userId="c341ca2e4d1f7b53" providerId="LiveId" clId="{4BF2FEAF-F52D-4511-8D63-9637336ADD42}" dt="2025-02-16T17:25:20.163" v="148"/>
        <pc:sldMkLst>
          <pc:docMk/>
          <pc:sldMk cId="0" sldId="282"/>
        </pc:sldMkLst>
      </pc:sldChg>
      <pc:sldChg chg="addSp delSp modSp mod modTransition">
        <pc:chgData name="Angela Deliga" userId="c341ca2e4d1f7b53" providerId="LiveId" clId="{4BF2FEAF-F52D-4511-8D63-9637336ADD42}" dt="2025-02-16T17:25:20.163" v="148"/>
        <pc:sldMkLst>
          <pc:docMk/>
          <pc:sldMk cId="0" sldId="283"/>
        </pc:sldMkLst>
        <pc:spChg chg="topLvl">
          <ac:chgData name="Angela Deliga" userId="c341ca2e4d1f7b53" providerId="LiveId" clId="{4BF2FEAF-F52D-4511-8D63-9637336ADD42}" dt="2025-02-16T17:17:18.821" v="55" actId="478"/>
          <ac:spMkLst>
            <pc:docMk/>
            <pc:sldMk cId="0" sldId="283"/>
            <ac:spMk id="19" creationId="{00000000-0000-0000-0000-000000000000}"/>
          </ac:spMkLst>
        </pc:spChg>
        <pc:spChg chg="add mod">
          <ac:chgData name="Angela Deliga" userId="c341ca2e4d1f7b53" providerId="LiveId" clId="{4BF2FEAF-F52D-4511-8D63-9637336ADD42}" dt="2025-02-16T17:17:45.808" v="84" actId="1076"/>
          <ac:spMkLst>
            <pc:docMk/>
            <pc:sldMk cId="0" sldId="283"/>
            <ac:spMk id="23" creationId="{26408ADE-24F8-5878-30FB-1BB45B7CBB83}"/>
          </ac:spMkLst>
        </pc:spChg>
      </pc:sldChg>
      <pc:sldChg chg="addSp modSp mod modTransition">
        <pc:chgData name="Angela Deliga" userId="c341ca2e4d1f7b53" providerId="LiveId" clId="{4BF2FEAF-F52D-4511-8D63-9637336ADD42}" dt="2025-02-16T17:25:20.163" v="148"/>
        <pc:sldMkLst>
          <pc:docMk/>
          <pc:sldMk cId="0" sldId="284"/>
        </pc:sldMkLst>
        <pc:spChg chg="add mod">
          <ac:chgData name="Angela Deliga" userId="c341ca2e4d1f7b53" providerId="LiveId" clId="{4BF2FEAF-F52D-4511-8D63-9637336ADD42}" dt="2025-02-16T17:17:54.303" v="86" actId="1076"/>
          <ac:spMkLst>
            <pc:docMk/>
            <pc:sldMk cId="0" sldId="284"/>
            <ac:spMk id="23" creationId="{BD14662D-9E07-7883-66A3-83D6307DA5A7}"/>
          </ac:spMkLst>
        </pc:spChg>
      </pc:sldChg>
      <pc:sldChg chg="addSp modSp mod modTransition">
        <pc:chgData name="Angela Deliga" userId="c341ca2e4d1f7b53" providerId="LiveId" clId="{4BF2FEAF-F52D-4511-8D63-9637336ADD42}" dt="2025-02-16T17:25:20.163" v="148"/>
        <pc:sldMkLst>
          <pc:docMk/>
          <pc:sldMk cId="0" sldId="285"/>
        </pc:sldMkLst>
        <pc:spChg chg="add mod">
          <ac:chgData name="Angela Deliga" userId="c341ca2e4d1f7b53" providerId="LiveId" clId="{4BF2FEAF-F52D-4511-8D63-9637336ADD42}" dt="2025-02-16T17:17:59.179" v="88" actId="1076"/>
          <ac:spMkLst>
            <pc:docMk/>
            <pc:sldMk cId="0" sldId="285"/>
            <ac:spMk id="21" creationId="{F9629E58-D23F-D846-131A-4A79CCF9C6D7}"/>
          </ac:spMkLst>
        </pc:spChg>
      </pc:sldChg>
      <pc:sldChg chg="addSp modSp mod ord modTransition">
        <pc:chgData name="Angela Deliga" userId="c341ca2e4d1f7b53" providerId="LiveId" clId="{4BF2FEAF-F52D-4511-8D63-9637336ADD42}" dt="2025-02-16T17:25:20.163" v="148"/>
        <pc:sldMkLst>
          <pc:docMk/>
          <pc:sldMk cId="0" sldId="286"/>
        </pc:sldMkLst>
        <pc:spChg chg="add mod">
          <ac:chgData name="Angela Deliga" userId="c341ca2e4d1f7b53" providerId="LiveId" clId="{4BF2FEAF-F52D-4511-8D63-9637336ADD42}" dt="2025-02-16T17:18:04.608" v="90" actId="1076"/>
          <ac:spMkLst>
            <pc:docMk/>
            <pc:sldMk cId="0" sldId="286"/>
            <ac:spMk id="23" creationId="{12EA412C-9124-7B7C-C333-23E6A618E029}"/>
          </ac:spMkLst>
        </pc:spChg>
      </pc:sldChg>
      <pc:sldChg chg="addSp modSp mod ord modTransition">
        <pc:chgData name="Angela Deliga" userId="c341ca2e4d1f7b53" providerId="LiveId" clId="{4BF2FEAF-F52D-4511-8D63-9637336ADD42}" dt="2025-02-16T17:25:20.163" v="148"/>
        <pc:sldMkLst>
          <pc:docMk/>
          <pc:sldMk cId="0" sldId="287"/>
        </pc:sldMkLst>
        <pc:spChg chg="add mod">
          <ac:chgData name="Angela Deliga" userId="c341ca2e4d1f7b53" providerId="LiveId" clId="{4BF2FEAF-F52D-4511-8D63-9637336ADD42}" dt="2025-02-16T17:18:14.102" v="94" actId="1076"/>
          <ac:spMkLst>
            <pc:docMk/>
            <pc:sldMk cId="0" sldId="287"/>
            <ac:spMk id="23" creationId="{9BF23AE2-A9B1-7007-95FC-4F677E15ACDB}"/>
          </ac:spMkLst>
        </pc:spChg>
      </pc:sldChg>
      <pc:sldChg chg="addSp modSp mod modTransition">
        <pc:chgData name="Angela Deliga" userId="c341ca2e4d1f7b53" providerId="LiveId" clId="{4BF2FEAF-F52D-4511-8D63-9637336ADD42}" dt="2025-02-16T17:25:20.163" v="148"/>
        <pc:sldMkLst>
          <pc:docMk/>
          <pc:sldMk cId="0" sldId="288"/>
        </pc:sldMkLst>
        <pc:spChg chg="add mod">
          <ac:chgData name="Angela Deliga" userId="c341ca2e4d1f7b53" providerId="LiveId" clId="{4BF2FEAF-F52D-4511-8D63-9637336ADD42}" dt="2025-02-16T17:18:18.888" v="96" actId="1076"/>
          <ac:spMkLst>
            <pc:docMk/>
            <pc:sldMk cId="0" sldId="288"/>
            <ac:spMk id="23" creationId="{639CCEA9-B836-63C9-C56D-A9987472546C}"/>
          </ac:spMkLst>
        </pc:spChg>
      </pc:sldChg>
      <pc:sldChg chg="modSp mod modTransition modAnim">
        <pc:chgData name="Angela Deliga" userId="c341ca2e4d1f7b53" providerId="LiveId" clId="{4BF2FEAF-F52D-4511-8D63-9637336ADD42}" dt="2025-02-16T17:25:20.163" v="148"/>
        <pc:sldMkLst>
          <pc:docMk/>
          <pc:sldMk cId="0" sldId="289"/>
        </pc:sldMkLst>
        <pc:spChg chg="mod">
          <ac:chgData name="Angela Deliga" userId="c341ca2e4d1f7b53" providerId="LiveId" clId="{4BF2FEAF-F52D-4511-8D63-9637336ADD42}" dt="2025-02-16T17:19:31.071" v="105" actId="1076"/>
          <ac:spMkLst>
            <pc:docMk/>
            <pc:sldMk cId="0" sldId="289"/>
            <ac:spMk id="24" creationId="{00000000-0000-0000-0000-000000000000}"/>
          </ac:spMkLst>
        </pc:spChg>
      </pc:sldChg>
      <pc:sldChg chg="modTransition modAnim">
        <pc:chgData name="Angela Deliga" userId="c341ca2e4d1f7b53" providerId="LiveId" clId="{4BF2FEAF-F52D-4511-8D63-9637336ADD42}" dt="2025-02-16T17:25:20.163" v="148"/>
        <pc:sldMkLst>
          <pc:docMk/>
          <pc:sldMk cId="0" sldId="290"/>
        </pc:sldMkLst>
      </pc:sldChg>
      <pc:sldChg chg="modTransition modAnim">
        <pc:chgData name="Angela Deliga" userId="c341ca2e4d1f7b53" providerId="LiveId" clId="{4BF2FEAF-F52D-4511-8D63-9637336ADD42}" dt="2025-02-16T17:25:20.163" v="148"/>
        <pc:sldMkLst>
          <pc:docMk/>
          <pc:sldMk cId="0" sldId="291"/>
        </pc:sldMkLst>
      </pc:sldChg>
      <pc:sldChg chg="modTransition modAnim">
        <pc:chgData name="Angela Deliga" userId="c341ca2e4d1f7b53" providerId="LiveId" clId="{4BF2FEAF-F52D-4511-8D63-9637336ADD42}" dt="2025-02-16T17:25:20.163" v="148"/>
        <pc:sldMkLst>
          <pc:docMk/>
          <pc:sldMk cId="0" sldId="292"/>
        </pc:sldMkLst>
      </pc:sldChg>
      <pc:sldChg chg="modTransition modAnim">
        <pc:chgData name="Angela Deliga" userId="c341ca2e4d1f7b53" providerId="LiveId" clId="{4BF2FEAF-F52D-4511-8D63-9637336ADD42}" dt="2025-02-16T17:25:20.163" v="148"/>
        <pc:sldMkLst>
          <pc:docMk/>
          <pc:sldMk cId="0" sldId="293"/>
        </pc:sldMkLst>
      </pc:sldChg>
      <pc:sldChg chg="modTransition modAnim">
        <pc:chgData name="Angela Deliga" userId="c341ca2e4d1f7b53" providerId="LiveId" clId="{4BF2FEAF-F52D-4511-8D63-9637336ADD42}" dt="2025-02-16T17:25:20.163" v="148"/>
        <pc:sldMkLst>
          <pc:docMk/>
          <pc:sldMk cId="0" sldId="294"/>
        </pc:sldMkLst>
      </pc:sldChg>
      <pc:sldChg chg="modTransition modAnim">
        <pc:chgData name="Angela Deliga" userId="c341ca2e4d1f7b53" providerId="LiveId" clId="{4BF2FEAF-F52D-4511-8D63-9637336ADD42}" dt="2025-02-16T17:25:20.163" v="148"/>
        <pc:sldMkLst>
          <pc:docMk/>
          <pc:sldMk cId="0" sldId="295"/>
        </pc:sldMkLst>
      </pc:sldChg>
      <pc:sldChg chg="modTransition modAnim">
        <pc:chgData name="Angela Deliga" userId="c341ca2e4d1f7b53" providerId="LiveId" clId="{4BF2FEAF-F52D-4511-8D63-9637336ADD42}" dt="2025-02-16T17:25:20.163" v="148"/>
        <pc:sldMkLst>
          <pc:docMk/>
          <pc:sldMk cId="0" sldId="296"/>
        </pc:sldMkLst>
      </pc:sldChg>
      <pc:sldChg chg="modTransition modAnim">
        <pc:chgData name="Angela Deliga" userId="c341ca2e4d1f7b53" providerId="LiveId" clId="{4BF2FEAF-F52D-4511-8D63-9637336ADD42}" dt="2025-02-16T17:25:20.163" v="148"/>
        <pc:sldMkLst>
          <pc:docMk/>
          <pc:sldMk cId="0" sldId="297"/>
        </pc:sldMkLst>
      </pc:sldChg>
      <pc:sldChg chg="modTransition modAnim">
        <pc:chgData name="Angela Deliga" userId="c341ca2e4d1f7b53" providerId="LiveId" clId="{4BF2FEAF-F52D-4511-8D63-9637336ADD42}" dt="2025-02-16T17:25:20.163" v="148"/>
        <pc:sldMkLst>
          <pc:docMk/>
          <pc:sldMk cId="0" sldId="298"/>
        </pc:sldMkLst>
      </pc:sldChg>
      <pc:sldChg chg="modTransition modAnim">
        <pc:chgData name="Angela Deliga" userId="c341ca2e4d1f7b53" providerId="LiveId" clId="{4BF2FEAF-F52D-4511-8D63-9637336ADD42}" dt="2025-02-16T17:25:20.163" v="148"/>
        <pc:sldMkLst>
          <pc:docMk/>
          <pc:sldMk cId="0" sldId="299"/>
        </pc:sldMkLst>
      </pc:sldChg>
      <pc:sldChg chg="modTransition modAnim">
        <pc:chgData name="Angela Deliga" userId="c341ca2e4d1f7b53" providerId="LiveId" clId="{4BF2FEAF-F52D-4511-8D63-9637336ADD42}" dt="2025-02-16T17:25:20.163" v="148"/>
        <pc:sldMkLst>
          <pc:docMk/>
          <pc:sldMk cId="0" sldId="300"/>
        </pc:sldMkLst>
      </pc:sldChg>
      <pc:sldChg chg="modTransition">
        <pc:chgData name="Angela Deliga" userId="c341ca2e4d1f7b53" providerId="LiveId" clId="{4BF2FEAF-F52D-4511-8D63-9637336ADD42}" dt="2025-02-16T17:25:20.163" v="148"/>
        <pc:sldMkLst>
          <pc:docMk/>
          <pc:sldMk cId="0" sldId="301"/>
        </pc:sldMkLst>
      </pc:sldChg>
      <pc:sldChg chg="modTransition">
        <pc:chgData name="Angela Deliga" userId="c341ca2e4d1f7b53" providerId="LiveId" clId="{4BF2FEAF-F52D-4511-8D63-9637336ADD42}" dt="2025-02-16T17:25:20.163" v="148"/>
        <pc:sldMkLst>
          <pc:docMk/>
          <pc:sldMk cId="0" sldId="302"/>
        </pc:sldMkLst>
      </pc:sldChg>
      <pc:sldChg chg="modTransition">
        <pc:chgData name="Angela Deliga" userId="c341ca2e4d1f7b53" providerId="LiveId" clId="{4BF2FEAF-F52D-4511-8D63-9637336ADD42}" dt="2025-02-16T17:25:20.163" v="148"/>
        <pc:sldMkLst>
          <pc:docMk/>
          <pc:sldMk cId="0" sldId="303"/>
        </pc:sldMkLst>
      </pc:sldChg>
      <pc:sldChg chg="modTransition">
        <pc:chgData name="Angela Deliga" userId="c341ca2e4d1f7b53" providerId="LiveId" clId="{4BF2FEAF-F52D-4511-8D63-9637336ADD42}" dt="2025-02-16T17:25:20.163" v="148"/>
        <pc:sldMkLst>
          <pc:docMk/>
          <pc:sldMk cId="0" sldId="304"/>
        </pc:sldMkLst>
      </pc:sldChg>
      <pc:sldChg chg="modTransition">
        <pc:chgData name="Angela Deliga" userId="c341ca2e4d1f7b53" providerId="LiveId" clId="{4BF2FEAF-F52D-4511-8D63-9637336ADD42}" dt="2025-02-16T17:25:20.163" v="148"/>
        <pc:sldMkLst>
          <pc:docMk/>
          <pc:sldMk cId="0" sldId="305"/>
        </pc:sldMkLst>
      </pc:sldChg>
      <pc:sldChg chg="modTransition">
        <pc:chgData name="Angela Deliga" userId="c341ca2e4d1f7b53" providerId="LiveId" clId="{4BF2FEAF-F52D-4511-8D63-9637336ADD42}" dt="2025-02-16T17:25:20.163" v="148"/>
        <pc:sldMkLst>
          <pc:docMk/>
          <pc:sldMk cId="0" sldId="306"/>
        </pc:sldMkLst>
      </pc:sldChg>
      <pc:sldChg chg="modTransition">
        <pc:chgData name="Angela Deliga" userId="c341ca2e4d1f7b53" providerId="LiveId" clId="{4BF2FEAF-F52D-4511-8D63-9637336ADD42}" dt="2025-02-16T17:25:20.163" v="148"/>
        <pc:sldMkLst>
          <pc:docMk/>
          <pc:sldMk cId="0" sldId="307"/>
        </pc:sldMkLst>
      </pc:sldChg>
      <pc:sldChg chg="modTransition">
        <pc:chgData name="Angela Deliga" userId="c341ca2e4d1f7b53" providerId="LiveId" clId="{4BF2FEAF-F52D-4511-8D63-9637336ADD42}" dt="2025-02-16T17:25:20.163" v="148"/>
        <pc:sldMkLst>
          <pc:docMk/>
          <pc:sldMk cId="0" sldId="308"/>
        </pc:sldMkLst>
      </pc:sldChg>
      <pc:sldChg chg="modTransition">
        <pc:chgData name="Angela Deliga" userId="c341ca2e4d1f7b53" providerId="LiveId" clId="{4BF2FEAF-F52D-4511-8D63-9637336ADD42}" dt="2025-02-16T17:25:20.163" v="148"/>
        <pc:sldMkLst>
          <pc:docMk/>
          <pc:sldMk cId="0" sldId="309"/>
        </pc:sldMkLst>
      </pc:sldChg>
      <pc:sldChg chg="modTransition">
        <pc:chgData name="Angela Deliga" userId="c341ca2e4d1f7b53" providerId="LiveId" clId="{4BF2FEAF-F52D-4511-8D63-9637336ADD42}" dt="2025-02-16T17:25:20.163" v="148"/>
        <pc:sldMkLst>
          <pc:docMk/>
          <pc:sldMk cId="0" sldId="310"/>
        </pc:sldMkLst>
      </pc:sldChg>
      <pc:sldChg chg="modTransition">
        <pc:chgData name="Angela Deliga" userId="c341ca2e4d1f7b53" providerId="LiveId" clId="{4BF2FEAF-F52D-4511-8D63-9637336ADD42}" dt="2025-02-16T17:25:20.163" v="148"/>
        <pc:sldMkLst>
          <pc:docMk/>
          <pc:sldMk cId="0" sldId="311"/>
        </pc:sldMkLst>
      </pc:sldChg>
      <pc:sldChg chg="modTransition">
        <pc:chgData name="Angela Deliga" userId="c341ca2e4d1f7b53" providerId="LiveId" clId="{4BF2FEAF-F52D-4511-8D63-9637336ADD42}" dt="2025-02-16T17:25:20.163" v="148"/>
        <pc:sldMkLst>
          <pc:docMk/>
          <pc:sldMk cId="0" sldId="312"/>
        </pc:sldMkLst>
      </pc:sldChg>
      <pc:sldChg chg="modTransition">
        <pc:chgData name="Angela Deliga" userId="c341ca2e4d1f7b53" providerId="LiveId" clId="{4BF2FEAF-F52D-4511-8D63-9637336ADD42}" dt="2025-02-16T17:25:20.163" v="148"/>
        <pc:sldMkLst>
          <pc:docMk/>
          <pc:sldMk cId="0" sldId="313"/>
        </pc:sldMkLst>
      </pc:sldChg>
      <pc:sldChg chg="modTransition">
        <pc:chgData name="Angela Deliga" userId="c341ca2e4d1f7b53" providerId="LiveId" clId="{4BF2FEAF-F52D-4511-8D63-9637336ADD42}" dt="2025-02-16T17:25:20.163" v="148"/>
        <pc:sldMkLst>
          <pc:docMk/>
          <pc:sldMk cId="0" sldId="314"/>
        </pc:sldMkLst>
      </pc:sldChg>
      <pc:sldChg chg="modTransition">
        <pc:chgData name="Angela Deliga" userId="c341ca2e4d1f7b53" providerId="LiveId" clId="{4BF2FEAF-F52D-4511-8D63-9637336ADD42}" dt="2025-02-16T17:25:20.163" v="148"/>
        <pc:sldMkLst>
          <pc:docMk/>
          <pc:sldMk cId="0" sldId="315"/>
        </pc:sldMkLst>
      </pc:sldChg>
      <pc:sldChg chg="modTransition">
        <pc:chgData name="Angela Deliga" userId="c341ca2e4d1f7b53" providerId="LiveId" clId="{4BF2FEAF-F52D-4511-8D63-9637336ADD42}" dt="2025-02-16T17:25:52.871" v="150"/>
        <pc:sldMkLst>
          <pc:docMk/>
          <pc:sldMk cId="0" sldId="316"/>
        </pc:sldMkLst>
      </pc:sldChg>
      <pc:sldMasterChg chg="modTransition modSldLayout">
        <pc:chgData name="Angela Deliga" userId="c341ca2e4d1f7b53" providerId="LiveId" clId="{4BF2FEAF-F52D-4511-8D63-9637336ADD42}" dt="2025-02-16T17:25:20.163" v="148"/>
        <pc:sldMasterMkLst>
          <pc:docMk/>
          <pc:sldMasterMk cId="0" sldId="2147483648"/>
        </pc:sldMasterMkLst>
        <pc:sldLayoutChg chg="modTransition">
          <pc:chgData name="Angela Deliga" userId="c341ca2e4d1f7b53" providerId="LiveId" clId="{4BF2FEAF-F52D-4511-8D63-9637336ADD42}" dt="2025-02-16T17:25:20.163" v="148"/>
          <pc:sldLayoutMkLst>
            <pc:docMk/>
            <pc:sldMasterMk cId="0" sldId="2147483648"/>
            <pc:sldLayoutMk cId="0" sldId="2147483649"/>
          </pc:sldLayoutMkLst>
        </pc:sldLayoutChg>
        <pc:sldLayoutChg chg="modTransition">
          <pc:chgData name="Angela Deliga" userId="c341ca2e4d1f7b53" providerId="LiveId" clId="{4BF2FEAF-F52D-4511-8D63-9637336ADD42}" dt="2025-02-16T17:25:20.163" v="148"/>
          <pc:sldLayoutMkLst>
            <pc:docMk/>
            <pc:sldMasterMk cId="0" sldId="2147483648"/>
            <pc:sldLayoutMk cId="0" sldId="2147483650"/>
          </pc:sldLayoutMkLst>
        </pc:sldLayoutChg>
        <pc:sldLayoutChg chg="modTransition">
          <pc:chgData name="Angela Deliga" userId="c341ca2e4d1f7b53" providerId="LiveId" clId="{4BF2FEAF-F52D-4511-8D63-9637336ADD42}" dt="2025-02-16T17:25:20.163" v="148"/>
          <pc:sldLayoutMkLst>
            <pc:docMk/>
            <pc:sldMasterMk cId="0" sldId="2147483648"/>
            <pc:sldLayoutMk cId="0" sldId="2147483651"/>
          </pc:sldLayoutMkLst>
        </pc:sldLayoutChg>
        <pc:sldLayoutChg chg="modTransition">
          <pc:chgData name="Angela Deliga" userId="c341ca2e4d1f7b53" providerId="LiveId" clId="{4BF2FEAF-F52D-4511-8D63-9637336ADD42}" dt="2025-02-16T17:25:20.163" v="148"/>
          <pc:sldLayoutMkLst>
            <pc:docMk/>
            <pc:sldMasterMk cId="0" sldId="2147483648"/>
            <pc:sldLayoutMk cId="0" sldId="2147483652"/>
          </pc:sldLayoutMkLst>
        </pc:sldLayoutChg>
        <pc:sldLayoutChg chg="modTransition">
          <pc:chgData name="Angela Deliga" userId="c341ca2e4d1f7b53" providerId="LiveId" clId="{4BF2FEAF-F52D-4511-8D63-9637336ADD42}" dt="2025-02-16T17:25:20.163" v="148"/>
          <pc:sldLayoutMkLst>
            <pc:docMk/>
            <pc:sldMasterMk cId="0" sldId="2147483648"/>
            <pc:sldLayoutMk cId="0" sldId="2147483653"/>
          </pc:sldLayoutMkLst>
        </pc:sldLayoutChg>
        <pc:sldLayoutChg chg="modTransition">
          <pc:chgData name="Angela Deliga" userId="c341ca2e4d1f7b53" providerId="LiveId" clId="{4BF2FEAF-F52D-4511-8D63-9637336ADD42}" dt="2025-02-16T17:25:20.163" v="148"/>
          <pc:sldLayoutMkLst>
            <pc:docMk/>
            <pc:sldMasterMk cId="0" sldId="2147483648"/>
            <pc:sldLayoutMk cId="0" sldId="2147483654"/>
          </pc:sldLayoutMkLst>
        </pc:sldLayoutChg>
        <pc:sldLayoutChg chg="modTransition">
          <pc:chgData name="Angela Deliga" userId="c341ca2e4d1f7b53" providerId="LiveId" clId="{4BF2FEAF-F52D-4511-8D63-9637336ADD42}" dt="2025-02-16T17:25:20.163" v="148"/>
          <pc:sldLayoutMkLst>
            <pc:docMk/>
            <pc:sldMasterMk cId="0" sldId="2147483648"/>
            <pc:sldLayoutMk cId="0" sldId="2147483655"/>
          </pc:sldLayoutMkLst>
        </pc:sldLayoutChg>
        <pc:sldLayoutChg chg="modTransition">
          <pc:chgData name="Angela Deliga" userId="c341ca2e4d1f7b53" providerId="LiveId" clId="{4BF2FEAF-F52D-4511-8D63-9637336ADD42}" dt="2025-02-16T17:25:20.163" v="148"/>
          <pc:sldLayoutMkLst>
            <pc:docMk/>
            <pc:sldMasterMk cId="0" sldId="2147483648"/>
            <pc:sldLayoutMk cId="0" sldId="2147483656"/>
          </pc:sldLayoutMkLst>
        </pc:sldLayoutChg>
        <pc:sldLayoutChg chg="modTransition">
          <pc:chgData name="Angela Deliga" userId="c341ca2e4d1f7b53" providerId="LiveId" clId="{4BF2FEAF-F52D-4511-8D63-9637336ADD42}" dt="2025-02-16T17:25:20.163" v="148"/>
          <pc:sldLayoutMkLst>
            <pc:docMk/>
            <pc:sldMasterMk cId="0" sldId="2147483648"/>
            <pc:sldLayoutMk cId="0" sldId="2147483657"/>
          </pc:sldLayoutMkLst>
        </pc:sldLayoutChg>
        <pc:sldLayoutChg chg="modTransition">
          <pc:chgData name="Angela Deliga" userId="c341ca2e4d1f7b53" providerId="LiveId" clId="{4BF2FEAF-F52D-4511-8D63-9637336ADD42}" dt="2025-02-16T17:25:20.163" v="148"/>
          <pc:sldLayoutMkLst>
            <pc:docMk/>
            <pc:sldMasterMk cId="0" sldId="2147483648"/>
            <pc:sldLayoutMk cId="0" sldId="2147483658"/>
          </pc:sldLayoutMkLst>
        </pc:sldLayoutChg>
        <pc:sldLayoutChg chg="modTransition">
          <pc:chgData name="Angela Deliga" userId="c341ca2e4d1f7b53" providerId="LiveId" clId="{4BF2FEAF-F52D-4511-8D63-9637336ADD42}" dt="2025-02-16T17:25:20.163" v="148"/>
          <pc:sldLayoutMkLst>
            <pc:docMk/>
            <pc:sldMasterMk cId="0" sldId="2147483648"/>
            <pc:sldLayoutMk cId="0" sldId="214748365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svg"/><Relationship Id="rId7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svg"/><Relationship Id="rId4" Type="http://schemas.openxmlformats.org/officeDocument/2006/relationships/image" Target="../media/image6.png"/><Relationship Id="rId9" Type="http://schemas.openxmlformats.org/officeDocument/2006/relationships/image" Target="../media/image10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45.sv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11" Type="http://schemas.openxmlformats.org/officeDocument/2006/relationships/image" Target="../media/image47.svg"/><Relationship Id="rId5" Type="http://schemas.openxmlformats.org/officeDocument/2006/relationships/image" Target="../media/image13.svg"/><Relationship Id="rId10" Type="http://schemas.openxmlformats.org/officeDocument/2006/relationships/image" Target="../media/image46.png"/><Relationship Id="rId4" Type="http://schemas.openxmlformats.org/officeDocument/2006/relationships/image" Target="../media/image12.png"/><Relationship Id="rId9" Type="http://schemas.openxmlformats.org/officeDocument/2006/relationships/image" Target="../media/image7.sv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svg"/><Relationship Id="rId3" Type="http://schemas.openxmlformats.org/officeDocument/2006/relationships/image" Target="../media/image48.png"/><Relationship Id="rId7" Type="http://schemas.openxmlformats.org/officeDocument/2006/relationships/image" Target="../media/image5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10" Type="http://schemas.openxmlformats.org/officeDocument/2006/relationships/image" Target="../media/image53.svg"/><Relationship Id="rId4" Type="http://schemas.openxmlformats.org/officeDocument/2006/relationships/image" Target="../media/image49.svg"/><Relationship Id="rId9" Type="http://schemas.openxmlformats.org/officeDocument/2006/relationships/image" Target="../media/image52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54.jpeg"/><Relationship Id="rId7" Type="http://schemas.openxmlformats.org/officeDocument/2006/relationships/image" Target="../media/image1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53.svg"/><Relationship Id="rId5" Type="http://schemas.openxmlformats.org/officeDocument/2006/relationships/image" Target="../media/image49.svg"/><Relationship Id="rId10" Type="http://schemas.openxmlformats.org/officeDocument/2006/relationships/image" Target="../media/image52.png"/><Relationship Id="rId4" Type="http://schemas.openxmlformats.org/officeDocument/2006/relationships/image" Target="../media/image48.png"/><Relationship Id="rId9" Type="http://schemas.openxmlformats.org/officeDocument/2006/relationships/image" Target="../media/image51.sv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svg"/><Relationship Id="rId3" Type="http://schemas.openxmlformats.org/officeDocument/2006/relationships/image" Target="../media/image48.png"/><Relationship Id="rId7" Type="http://schemas.openxmlformats.org/officeDocument/2006/relationships/image" Target="../media/image5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svg"/><Relationship Id="rId11" Type="http://schemas.openxmlformats.org/officeDocument/2006/relationships/image" Target="../media/image55.png"/><Relationship Id="rId5" Type="http://schemas.openxmlformats.org/officeDocument/2006/relationships/image" Target="../media/image12.png"/><Relationship Id="rId10" Type="http://schemas.openxmlformats.org/officeDocument/2006/relationships/image" Target="../media/image53.svg"/><Relationship Id="rId4" Type="http://schemas.openxmlformats.org/officeDocument/2006/relationships/image" Target="../media/image49.svg"/><Relationship Id="rId9" Type="http://schemas.openxmlformats.org/officeDocument/2006/relationships/image" Target="../media/image52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svg"/><Relationship Id="rId3" Type="http://schemas.openxmlformats.org/officeDocument/2006/relationships/image" Target="../media/image48.png"/><Relationship Id="rId7" Type="http://schemas.openxmlformats.org/officeDocument/2006/relationships/image" Target="../media/image5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10" Type="http://schemas.openxmlformats.org/officeDocument/2006/relationships/image" Target="../media/image53.svg"/><Relationship Id="rId4" Type="http://schemas.openxmlformats.org/officeDocument/2006/relationships/image" Target="../media/image49.svg"/><Relationship Id="rId9" Type="http://schemas.openxmlformats.org/officeDocument/2006/relationships/image" Target="../media/image52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svg"/><Relationship Id="rId3" Type="http://schemas.openxmlformats.org/officeDocument/2006/relationships/image" Target="../media/image48.png"/><Relationship Id="rId7" Type="http://schemas.openxmlformats.org/officeDocument/2006/relationships/image" Target="../media/image5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10" Type="http://schemas.openxmlformats.org/officeDocument/2006/relationships/image" Target="../media/image53.svg"/><Relationship Id="rId4" Type="http://schemas.openxmlformats.org/officeDocument/2006/relationships/image" Target="../media/image49.svg"/><Relationship Id="rId9" Type="http://schemas.openxmlformats.org/officeDocument/2006/relationships/image" Target="../media/image52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7.svg"/><Relationship Id="rId7" Type="http://schemas.openxmlformats.org/officeDocument/2006/relationships/image" Target="../media/image13.sv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2.png"/><Relationship Id="rId4" Type="http://schemas.openxmlformats.org/officeDocument/2006/relationships/image" Target="../media/image58.jpeg"/><Relationship Id="rId9" Type="http://schemas.openxmlformats.org/officeDocument/2006/relationships/image" Target="../media/image60.sv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7.svg"/><Relationship Id="rId7" Type="http://schemas.openxmlformats.org/officeDocument/2006/relationships/image" Target="../media/image13.sv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2.png"/><Relationship Id="rId4" Type="http://schemas.openxmlformats.org/officeDocument/2006/relationships/image" Target="../media/image58.jpeg"/><Relationship Id="rId9" Type="http://schemas.openxmlformats.org/officeDocument/2006/relationships/image" Target="../media/image60.sv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7.svg"/><Relationship Id="rId7" Type="http://schemas.openxmlformats.org/officeDocument/2006/relationships/image" Target="../media/image13.sv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2.png"/><Relationship Id="rId4" Type="http://schemas.openxmlformats.org/officeDocument/2006/relationships/image" Target="../media/image58.jpeg"/><Relationship Id="rId9" Type="http://schemas.openxmlformats.org/officeDocument/2006/relationships/image" Target="../media/image60.sv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7.svg"/><Relationship Id="rId7" Type="http://schemas.openxmlformats.org/officeDocument/2006/relationships/image" Target="../media/image13.sv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2.png"/><Relationship Id="rId10" Type="http://schemas.openxmlformats.org/officeDocument/2006/relationships/image" Target="../media/image61.jpeg"/><Relationship Id="rId4" Type="http://schemas.openxmlformats.org/officeDocument/2006/relationships/image" Target="../media/image58.jpeg"/><Relationship Id="rId9" Type="http://schemas.openxmlformats.org/officeDocument/2006/relationships/image" Target="../media/image60.sv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7.svg"/><Relationship Id="rId7" Type="http://schemas.openxmlformats.org/officeDocument/2006/relationships/image" Target="../media/image13.sv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2.png"/><Relationship Id="rId4" Type="http://schemas.openxmlformats.org/officeDocument/2006/relationships/image" Target="../media/image58.jpeg"/><Relationship Id="rId9" Type="http://schemas.openxmlformats.org/officeDocument/2006/relationships/image" Target="../media/image60.sv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7.svg"/><Relationship Id="rId7" Type="http://schemas.openxmlformats.org/officeDocument/2006/relationships/image" Target="../media/image13.sv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2.png"/><Relationship Id="rId4" Type="http://schemas.openxmlformats.org/officeDocument/2006/relationships/image" Target="../media/image58.jpeg"/><Relationship Id="rId9" Type="http://schemas.openxmlformats.org/officeDocument/2006/relationships/image" Target="../media/image60.sv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7.sv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7.sv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7.sv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7.sv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7.sv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57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5" Type="http://schemas.openxmlformats.org/officeDocument/2006/relationships/image" Target="../media/image67.png"/><Relationship Id="rId4" Type="http://schemas.openxmlformats.org/officeDocument/2006/relationships/image" Target="../media/image13.sv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3" Type="http://schemas.openxmlformats.org/officeDocument/2006/relationships/image" Target="../media/image57.svg"/><Relationship Id="rId7" Type="http://schemas.openxmlformats.org/officeDocument/2006/relationships/image" Target="../media/image13.sv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2.png"/><Relationship Id="rId10" Type="http://schemas.openxmlformats.org/officeDocument/2006/relationships/image" Target="../media/image69.svg"/><Relationship Id="rId4" Type="http://schemas.openxmlformats.org/officeDocument/2006/relationships/image" Target="../media/image58.jpeg"/><Relationship Id="rId9" Type="http://schemas.openxmlformats.org/officeDocument/2006/relationships/image" Target="../media/image68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57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5" Type="http://schemas.openxmlformats.org/officeDocument/2006/relationships/image" Target="../media/image70.jpeg"/><Relationship Id="rId4" Type="http://schemas.openxmlformats.org/officeDocument/2006/relationships/image" Target="../media/image13.sv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svg"/><Relationship Id="rId3" Type="http://schemas.openxmlformats.org/officeDocument/2006/relationships/image" Target="../media/image2.png"/><Relationship Id="rId7" Type="http://schemas.openxmlformats.org/officeDocument/2006/relationships/image" Target="../media/image56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e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7.sv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svg"/><Relationship Id="rId5" Type="http://schemas.openxmlformats.org/officeDocument/2006/relationships/image" Target="../media/image56.png"/><Relationship Id="rId4" Type="http://schemas.openxmlformats.org/officeDocument/2006/relationships/image" Target="../media/image13.sv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svg"/><Relationship Id="rId5" Type="http://schemas.openxmlformats.org/officeDocument/2006/relationships/image" Target="../media/image56.png"/><Relationship Id="rId4" Type="http://schemas.openxmlformats.org/officeDocument/2006/relationships/image" Target="../media/image13.sv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12.png"/><Relationship Id="rId7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svg"/><Relationship Id="rId5" Type="http://schemas.openxmlformats.org/officeDocument/2006/relationships/image" Target="../media/image56.png"/><Relationship Id="rId4" Type="http://schemas.openxmlformats.org/officeDocument/2006/relationships/image" Target="../media/image13.sv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jpe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8.svg"/><Relationship Id="rId4" Type="http://schemas.openxmlformats.org/officeDocument/2006/relationships/image" Target="../media/image7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2700000">
            <a:off x="7977732" y="-6524474"/>
            <a:ext cx="17310228" cy="14279050"/>
            <a:chOff x="0" y="0"/>
            <a:chExt cx="4559072" cy="376073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559072" cy="3760738"/>
            </a:xfrm>
            <a:custGeom>
              <a:avLst/>
              <a:gdLst/>
              <a:ahLst/>
              <a:cxnLst/>
              <a:rect l="l" t="t" r="r" b="b"/>
              <a:pathLst>
                <a:path w="4559072" h="3760738">
                  <a:moveTo>
                    <a:pt x="0" y="0"/>
                  </a:moveTo>
                  <a:lnTo>
                    <a:pt x="4559072" y="0"/>
                  </a:lnTo>
                  <a:lnTo>
                    <a:pt x="4559072" y="3760738"/>
                  </a:lnTo>
                  <a:lnTo>
                    <a:pt x="0" y="3760738"/>
                  </a:lnTo>
                  <a:close/>
                </a:path>
              </a:pathLst>
            </a:custGeom>
            <a:gradFill rotWithShape="1"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559072" cy="379883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 rot="2700000">
            <a:off x="10594367" y="6437389"/>
            <a:ext cx="6899924" cy="7822663"/>
            <a:chOff x="0" y="0"/>
            <a:chExt cx="1817264" cy="206029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817264" cy="2060290"/>
            </a:xfrm>
            <a:custGeom>
              <a:avLst/>
              <a:gdLst/>
              <a:ahLst/>
              <a:cxnLst/>
              <a:rect l="l" t="t" r="r" b="b"/>
              <a:pathLst>
                <a:path w="1817264" h="2060290">
                  <a:moveTo>
                    <a:pt x="0" y="0"/>
                  </a:moveTo>
                  <a:lnTo>
                    <a:pt x="1817264" y="0"/>
                  </a:lnTo>
                  <a:lnTo>
                    <a:pt x="1817264" y="2060290"/>
                  </a:lnTo>
                  <a:lnTo>
                    <a:pt x="0" y="2060290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54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1817264" cy="20983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0737289" y="-1988820"/>
            <a:ext cx="11247120" cy="11247120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2"/>
              <a:stretch>
                <a:fillRect l="-27052" r="-23041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0" name="Freeform 10"/>
          <p:cNvSpPr/>
          <p:nvPr/>
        </p:nvSpPr>
        <p:spPr>
          <a:xfrm>
            <a:off x="9500694" y="-764605"/>
            <a:ext cx="4282420" cy="8229600"/>
          </a:xfrm>
          <a:custGeom>
            <a:avLst/>
            <a:gdLst/>
            <a:ahLst/>
            <a:cxnLst/>
            <a:rect l="l" t="t" r="r" b="b"/>
            <a:pathLst>
              <a:path w="4282420" h="8229600">
                <a:moveTo>
                  <a:pt x="0" y="0"/>
                </a:moveTo>
                <a:lnTo>
                  <a:pt x="4282420" y="0"/>
                </a:lnTo>
                <a:lnTo>
                  <a:pt x="428242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1" name="Freeform 11"/>
          <p:cNvSpPr/>
          <p:nvPr/>
        </p:nvSpPr>
        <p:spPr>
          <a:xfrm>
            <a:off x="13783114" y="5753894"/>
            <a:ext cx="4282420" cy="8229600"/>
          </a:xfrm>
          <a:custGeom>
            <a:avLst/>
            <a:gdLst/>
            <a:ahLst/>
            <a:cxnLst/>
            <a:rect l="l" t="t" r="r" b="b"/>
            <a:pathLst>
              <a:path w="4282420" h="8229600">
                <a:moveTo>
                  <a:pt x="0" y="0"/>
                </a:moveTo>
                <a:lnTo>
                  <a:pt x="4282420" y="0"/>
                </a:lnTo>
                <a:lnTo>
                  <a:pt x="428242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2" name="Freeform 12"/>
          <p:cNvSpPr/>
          <p:nvPr/>
        </p:nvSpPr>
        <p:spPr>
          <a:xfrm flipH="1">
            <a:off x="7978798" y="6664398"/>
            <a:ext cx="4282420" cy="4251612"/>
          </a:xfrm>
          <a:custGeom>
            <a:avLst/>
            <a:gdLst/>
            <a:ahLst/>
            <a:cxnLst/>
            <a:rect l="l" t="t" r="r" b="b"/>
            <a:pathLst>
              <a:path w="4282420" h="4251612">
                <a:moveTo>
                  <a:pt x="4282420" y="0"/>
                </a:moveTo>
                <a:lnTo>
                  <a:pt x="0" y="0"/>
                </a:lnTo>
                <a:lnTo>
                  <a:pt x="0" y="4251612"/>
                </a:lnTo>
                <a:lnTo>
                  <a:pt x="4282420" y="4251612"/>
                </a:lnTo>
                <a:lnTo>
                  <a:pt x="4282420" y="0"/>
                </a:lnTo>
                <a:close/>
              </a:path>
            </a:pathLst>
          </a:custGeom>
          <a:blipFill>
            <a:blip r:embed="rId3"/>
            <a:stretch>
              <a:fillRect t="-35629" b="-57934"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3" name="Group 13"/>
          <p:cNvGrpSpPr/>
          <p:nvPr/>
        </p:nvGrpSpPr>
        <p:grpSpPr>
          <a:xfrm>
            <a:off x="-708694" y="8382959"/>
            <a:ext cx="8867554" cy="814491"/>
            <a:chOff x="0" y="0"/>
            <a:chExt cx="2335487" cy="214516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335487" cy="214516"/>
            </a:xfrm>
            <a:custGeom>
              <a:avLst/>
              <a:gdLst/>
              <a:ahLst/>
              <a:cxnLst/>
              <a:rect l="l" t="t" r="r" b="b"/>
              <a:pathLst>
                <a:path w="2335487" h="214516">
                  <a:moveTo>
                    <a:pt x="203200" y="0"/>
                  </a:moveTo>
                  <a:lnTo>
                    <a:pt x="2335487" y="0"/>
                  </a:lnTo>
                  <a:lnTo>
                    <a:pt x="2132287" y="214516"/>
                  </a:lnTo>
                  <a:lnTo>
                    <a:pt x="0" y="214516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/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101600" y="-38100"/>
              <a:ext cx="2132287" cy="2526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6" name="AutoShape 16"/>
          <p:cNvSpPr/>
          <p:nvPr/>
        </p:nvSpPr>
        <p:spPr>
          <a:xfrm flipV="1">
            <a:off x="7657041" y="6826631"/>
            <a:ext cx="4525147" cy="4525147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17" name="AutoShape 17"/>
          <p:cNvSpPr/>
          <p:nvPr/>
        </p:nvSpPr>
        <p:spPr>
          <a:xfrm>
            <a:off x="3818135" y="-1670779"/>
            <a:ext cx="5007503" cy="5007503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18" name="AutoShape 18"/>
          <p:cNvSpPr/>
          <p:nvPr/>
        </p:nvSpPr>
        <p:spPr>
          <a:xfrm>
            <a:off x="9216089" y="3817613"/>
            <a:ext cx="3647382" cy="3647382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19" name="Freeform 19"/>
          <p:cNvSpPr/>
          <p:nvPr/>
        </p:nvSpPr>
        <p:spPr>
          <a:xfrm>
            <a:off x="421553" y="511474"/>
            <a:ext cx="2242714" cy="1034452"/>
          </a:xfrm>
          <a:custGeom>
            <a:avLst/>
            <a:gdLst/>
            <a:ahLst/>
            <a:cxnLst/>
            <a:rect l="l" t="t" r="r" b="b"/>
            <a:pathLst>
              <a:path w="2242714" h="1034452">
                <a:moveTo>
                  <a:pt x="0" y="0"/>
                </a:moveTo>
                <a:lnTo>
                  <a:pt x="2242714" y="0"/>
                </a:lnTo>
                <a:lnTo>
                  <a:pt x="2242714" y="1034452"/>
                </a:lnTo>
                <a:lnTo>
                  <a:pt x="0" y="103445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20" name="TextBox 20"/>
          <p:cNvSpPr txBox="1"/>
          <p:nvPr/>
        </p:nvSpPr>
        <p:spPr>
          <a:xfrm>
            <a:off x="194075" y="3737655"/>
            <a:ext cx="9471726" cy="42229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202"/>
              </a:lnSpc>
            </a:pPr>
            <a:r>
              <a:rPr lang="en-US" sz="8544" b="1" i="1">
                <a:solidFill>
                  <a:srgbClr val="03544B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ÁREA DA COMUNICAÇÃO SOCIAL ESPÍRITA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028700" y="8504454"/>
            <a:ext cx="6093258" cy="571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527"/>
              </a:lnSpc>
            </a:pPr>
            <a:r>
              <a:rPr lang="en-US" sz="3773" b="1">
                <a:solidFill>
                  <a:srgbClr val="FFFFFF"/>
                </a:solidFill>
                <a:latin typeface="Garet Bold"/>
                <a:ea typeface="Garet Bold"/>
                <a:cs typeface="Garet Bold"/>
                <a:sym typeface="Garet Bold"/>
              </a:rPr>
              <a:t>FEVEREIRO - 2025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764300" y="3093030"/>
            <a:ext cx="20411630" cy="6696052"/>
            <a:chOff x="0" y="0"/>
            <a:chExt cx="5375903" cy="176356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375903" cy="1763569"/>
            </a:xfrm>
            <a:custGeom>
              <a:avLst/>
              <a:gdLst/>
              <a:ahLst/>
              <a:cxnLst/>
              <a:rect l="l" t="t" r="r" b="b"/>
              <a:pathLst>
                <a:path w="5375903" h="1763569">
                  <a:moveTo>
                    <a:pt x="0" y="0"/>
                  </a:moveTo>
                  <a:lnTo>
                    <a:pt x="5375903" y="0"/>
                  </a:lnTo>
                  <a:lnTo>
                    <a:pt x="5375903" y="1763569"/>
                  </a:lnTo>
                  <a:lnTo>
                    <a:pt x="0" y="1763569"/>
                  </a:lnTo>
                  <a:close/>
                </a:path>
              </a:pathLst>
            </a:custGeom>
            <a:solidFill>
              <a:srgbClr val="EBF2F1">
                <a:alpha val="46667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5375903" cy="180166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5400000">
            <a:off x="2650762" y="3777200"/>
            <a:ext cx="366923" cy="388792"/>
          </a:xfrm>
          <a:custGeom>
            <a:avLst/>
            <a:gdLst/>
            <a:ahLst/>
            <a:cxnLst/>
            <a:rect l="l" t="t" r="r" b="b"/>
            <a:pathLst>
              <a:path w="366923" h="388792">
                <a:moveTo>
                  <a:pt x="0" y="0"/>
                </a:moveTo>
                <a:lnTo>
                  <a:pt x="366923" y="0"/>
                </a:lnTo>
                <a:lnTo>
                  <a:pt x="366923" y="388792"/>
                </a:lnTo>
                <a:lnTo>
                  <a:pt x="0" y="3887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6" name="Freeform 6"/>
          <p:cNvSpPr/>
          <p:nvPr/>
        </p:nvSpPr>
        <p:spPr>
          <a:xfrm flipH="1">
            <a:off x="342452" y="3208851"/>
            <a:ext cx="1903203" cy="1892411"/>
          </a:xfrm>
          <a:custGeom>
            <a:avLst/>
            <a:gdLst/>
            <a:ahLst/>
            <a:cxnLst/>
            <a:rect l="l" t="t" r="r" b="b"/>
            <a:pathLst>
              <a:path w="1903203" h="1892411">
                <a:moveTo>
                  <a:pt x="1903203" y="0"/>
                </a:moveTo>
                <a:lnTo>
                  <a:pt x="0" y="0"/>
                </a:lnTo>
                <a:lnTo>
                  <a:pt x="0" y="1892412"/>
                </a:lnTo>
                <a:lnTo>
                  <a:pt x="1903203" y="1892412"/>
                </a:lnTo>
                <a:lnTo>
                  <a:pt x="1903203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r="-107152"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7" name="Group 7"/>
          <p:cNvGrpSpPr/>
          <p:nvPr/>
        </p:nvGrpSpPr>
        <p:grpSpPr>
          <a:xfrm rot="2700000">
            <a:off x="9607392" y="-1180031"/>
            <a:ext cx="13179912" cy="6769968"/>
            <a:chOff x="0" y="0"/>
            <a:chExt cx="3471252" cy="178303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471252" cy="1783037"/>
            </a:xfrm>
            <a:custGeom>
              <a:avLst/>
              <a:gdLst/>
              <a:ahLst/>
              <a:cxnLst/>
              <a:rect l="l" t="t" r="r" b="b"/>
              <a:pathLst>
                <a:path w="3471252" h="1783037">
                  <a:moveTo>
                    <a:pt x="0" y="0"/>
                  </a:moveTo>
                  <a:lnTo>
                    <a:pt x="3471252" y="0"/>
                  </a:lnTo>
                  <a:lnTo>
                    <a:pt x="3471252" y="1783037"/>
                  </a:lnTo>
                  <a:lnTo>
                    <a:pt x="0" y="1783037"/>
                  </a:lnTo>
                  <a:close/>
                </a:path>
              </a:pathLst>
            </a:custGeom>
            <a:gradFill rotWithShape="1"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3471252" cy="182113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2795077" y="-2530530"/>
            <a:ext cx="11247120" cy="11247120"/>
            <a:chOff x="0" y="0"/>
            <a:chExt cx="812800" cy="8128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6"/>
              <a:stretch>
                <a:fillRect l="-4981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2" name="Freeform 12"/>
          <p:cNvSpPr/>
          <p:nvPr/>
        </p:nvSpPr>
        <p:spPr>
          <a:xfrm>
            <a:off x="12004880" y="0"/>
            <a:ext cx="4315280" cy="6014878"/>
          </a:xfrm>
          <a:custGeom>
            <a:avLst/>
            <a:gdLst/>
            <a:ahLst/>
            <a:cxnLst/>
            <a:rect l="l" t="t" r="r" b="b"/>
            <a:pathLst>
              <a:path w="4315280" h="6014878">
                <a:moveTo>
                  <a:pt x="0" y="0"/>
                </a:moveTo>
                <a:lnTo>
                  <a:pt x="4315280" y="0"/>
                </a:lnTo>
                <a:lnTo>
                  <a:pt x="4315280" y="6014878"/>
                </a:lnTo>
                <a:lnTo>
                  <a:pt x="0" y="601487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t="-25377" b="-12492"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3" name="Freeform 13"/>
          <p:cNvSpPr/>
          <p:nvPr/>
        </p:nvSpPr>
        <p:spPr>
          <a:xfrm>
            <a:off x="888480" y="3643252"/>
            <a:ext cx="1036155" cy="1036155"/>
          </a:xfrm>
          <a:custGeom>
            <a:avLst/>
            <a:gdLst/>
            <a:ahLst/>
            <a:cxnLst/>
            <a:rect l="l" t="t" r="r" b="b"/>
            <a:pathLst>
              <a:path w="1036155" h="1036155">
                <a:moveTo>
                  <a:pt x="0" y="0"/>
                </a:moveTo>
                <a:lnTo>
                  <a:pt x="1036155" y="0"/>
                </a:lnTo>
                <a:lnTo>
                  <a:pt x="1036155" y="1036155"/>
                </a:lnTo>
                <a:lnTo>
                  <a:pt x="0" y="103615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4" name="TextBox 14"/>
          <p:cNvSpPr txBox="1"/>
          <p:nvPr/>
        </p:nvSpPr>
        <p:spPr>
          <a:xfrm>
            <a:off x="1028700" y="1028027"/>
            <a:ext cx="4653838" cy="8672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822"/>
              </a:lnSpc>
            </a:pPr>
            <a:r>
              <a:rPr lang="en-US" sz="5685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FINALIDADE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049812" y="3570438"/>
            <a:ext cx="12783406" cy="50477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20"/>
              </a:lnSpc>
              <a:spcBef>
                <a:spcPct val="0"/>
              </a:spcBef>
            </a:pP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 </a:t>
            </a:r>
            <a:r>
              <a:rPr lang="en-US" sz="3585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propiciar</a:t>
            </a: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585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condições</a:t>
            </a: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para o </a:t>
            </a:r>
            <a:r>
              <a:rPr lang="en-US" sz="3585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diálogo</a:t>
            </a: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585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fraterno</a:t>
            </a: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l">
              <a:lnSpc>
                <a:spcPts val="5020"/>
              </a:lnSpc>
              <a:spcBef>
                <a:spcPct val="0"/>
              </a:spcBef>
            </a:pP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entre o </a:t>
            </a:r>
            <a:r>
              <a:rPr lang="en-US" sz="3585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emissor</a:t>
            </a: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e o receptor  </a:t>
            </a:r>
          </a:p>
          <a:p>
            <a:pPr algn="l">
              <a:lnSpc>
                <a:spcPts val="5020"/>
              </a:lnSpc>
              <a:spcBef>
                <a:spcPct val="0"/>
              </a:spcBef>
            </a:pP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 </a:t>
            </a:r>
            <a:r>
              <a:rPr lang="en-US" sz="3585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tornar</a:t>
            </a: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585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comuns</a:t>
            </a: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as </a:t>
            </a:r>
            <a:r>
              <a:rPr lang="en-US" sz="3585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notícias</a:t>
            </a: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e dados de interesse </a:t>
            </a:r>
          </a:p>
          <a:p>
            <a:pPr algn="l">
              <a:lnSpc>
                <a:spcPts val="5020"/>
              </a:lnSpc>
              <a:spcBef>
                <a:spcPct val="0"/>
              </a:spcBef>
            </a:pP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do </a:t>
            </a:r>
            <a:r>
              <a:rPr lang="en-US" sz="3585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Movimento</a:t>
            </a: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585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Espírita</a:t>
            </a: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585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às</a:t>
            </a: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585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pessoas</a:t>
            </a: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</a:t>
            </a:r>
            <a:r>
              <a:rPr lang="en-US" sz="3585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às</a:t>
            </a: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585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instituições</a:t>
            </a: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l">
              <a:lnSpc>
                <a:spcPts val="5020"/>
              </a:lnSpc>
              <a:spcBef>
                <a:spcPct val="0"/>
              </a:spcBef>
            </a:pP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 </a:t>
            </a:r>
            <a:r>
              <a:rPr lang="en-US" sz="3585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ao</a:t>
            </a: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585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público</a:t>
            </a: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585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em</a:t>
            </a: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585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geral</a:t>
            </a:r>
            <a:endParaRPr lang="en-US" sz="3585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algn="l">
              <a:lnSpc>
                <a:spcPts val="5020"/>
              </a:lnSpc>
              <a:spcBef>
                <a:spcPct val="0"/>
              </a:spcBef>
            </a:pP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 </a:t>
            </a:r>
            <a:r>
              <a:rPr lang="en-US" sz="3585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facilitar</a:t>
            </a: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pela </a:t>
            </a:r>
            <a:r>
              <a:rPr lang="en-US" sz="3585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interação</a:t>
            </a: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o </a:t>
            </a:r>
            <a:r>
              <a:rPr lang="en-US" sz="3585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conhecimento</a:t>
            </a: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585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doutrinário</a:t>
            </a: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585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espírita</a:t>
            </a: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para que a </a:t>
            </a:r>
            <a:r>
              <a:rPr lang="en-US" sz="3585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mensagem</a:t>
            </a: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do </a:t>
            </a:r>
            <a:r>
              <a:rPr lang="en-US" sz="3585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Espiritismo</a:t>
            </a: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585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esteja</a:t>
            </a: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585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ao</a:t>
            </a: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585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alcance</a:t>
            </a: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e a </a:t>
            </a:r>
            <a:r>
              <a:rPr lang="en-US" sz="3585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serviço</a:t>
            </a: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de </a:t>
            </a:r>
            <a:r>
              <a:rPr lang="en-US" sz="3585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todos</a:t>
            </a: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no campo moral e </a:t>
            </a:r>
            <a:r>
              <a:rPr lang="en-US" sz="3585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espiritual</a:t>
            </a:r>
            <a:r>
              <a:rPr lang="en-US" sz="358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. </a:t>
            </a:r>
          </a:p>
        </p:txBody>
      </p:sp>
      <p:sp>
        <p:nvSpPr>
          <p:cNvPr id="16" name="Freeform 16"/>
          <p:cNvSpPr/>
          <p:nvPr/>
        </p:nvSpPr>
        <p:spPr>
          <a:xfrm rot="5400000">
            <a:off x="2650762" y="5090328"/>
            <a:ext cx="366923" cy="388792"/>
          </a:xfrm>
          <a:custGeom>
            <a:avLst/>
            <a:gdLst/>
            <a:ahLst/>
            <a:cxnLst/>
            <a:rect l="l" t="t" r="r" b="b"/>
            <a:pathLst>
              <a:path w="366923" h="388792">
                <a:moveTo>
                  <a:pt x="0" y="0"/>
                </a:moveTo>
                <a:lnTo>
                  <a:pt x="366923" y="0"/>
                </a:lnTo>
                <a:lnTo>
                  <a:pt x="366923" y="388792"/>
                </a:lnTo>
                <a:lnTo>
                  <a:pt x="0" y="3887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7" name="Freeform 17"/>
          <p:cNvSpPr/>
          <p:nvPr/>
        </p:nvSpPr>
        <p:spPr>
          <a:xfrm rot="5400000">
            <a:off x="2650762" y="6921329"/>
            <a:ext cx="366923" cy="388792"/>
          </a:xfrm>
          <a:custGeom>
            <a:avLst/>
            <a:gdLst/>
            <a:ahLst/>
            <a:cxnLst/>
            <a:rect l="l" t="t" r="r" b="b"/>
            <a:pathLst>
              <a:path w="366923" h="388792">
                <a:moveTo>
                  <a:pt x="0" y="0"/>
                </a:moveTo>
                <a:lnTo>
                  <a:pt x="366923" y="0"/>
                </a:lnTo>
                <a:lnTo>
                  <a:pt x="366923" y="388792"/>
                </a:lnTo>
                <a:lnTo>
                  <a:pt x="0" y="3887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2700000">
            <a:off x="12234107" y="2478707"/>
            <a:ext cx="6899924" cy="12460548"/>
            <a:chOff x="0" y="0"/>
            <a:chExt cx="1817264" cy="32817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817264" cy="3281790"/>
            </a:xfrm>
            <a:custGeom>
              <a:avLst/>
              <a:gdLst/>
              <a:ahLst/>
              <a:cxnLst/>
              <a:rect l="l" t="t" r="r" b="b"/>
              <a:pathLst>
                <a:path w="1817264" h="3281790">
                  <a:moveTo>
                    <a:pt x="0" y="0"/>
                  </a:moveTo>
                  <a:lnTo>
                    <a:pt x="1817264" y="0"/>
                  </a:lnTo>
                  <a:lnTo>
                    <a:pt x="1817264" y="3281790"/>
                  </a:lnTo>
                  <a:lnTo>
                    <a:pt x="0" y="3281790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54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817264" cy="33198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9614501" y="-1363043"/>
            <a:ext cx="11712749" cy="11247120"/>
            <a:chOff x="0" y="0"/>
            <a:chExt cx="84645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46450" cy="812800"/>
            </a:xfrm>
            <a:custGeom>
              <a:avLst/>
              <a:gdLst/>
              <a:ahLst/>
              <a:cxnLst/>
              <a:rect l="l" t="t" r="r" b="b"/>
              <a:pathLst>
                <a:path w="846450" h="812800">
                  <a:moveTo>
                    <a:pt x="423225" y="0"/>
                  </a:moveTo>
                  <a:lnTo>
                    <a:pt x="846450" y="406400"/>
                  </a:lnTo>
                  <a:lnTo>
                    <a:pt x="423225" y="812800"/>
                  </a:lnTo>
                  <a:lnTo>
                    <a:pt x="0" y="406400"/>
                  </a:lnTo>
                  <a:lnTo>
                    <a:pt x="423225" y="0"/>
                  </a:lnTo>
                  <a:close/>
                </a:path>
              </a:pathLst>
            </a:custGeom>
            <a:blipFill>
              <a:blip r:embed="rId2"/>
              <a:stretch>
                <a:fillRect l="-22334" r="-22334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7" name="Freeform 7"/>
          <p:cNvSpPr/>
          <p:nvPr/>
        </p:nvSpPr>
        <p:spPr>
          <a:xfrm flipH="1">
            <a:off x="7978798" y="6664398"/>
            <a:ext cx="4282420" cy="4251612"/>
          </a:xfrm>
          <a:custGeom>
            <a:avLst/>
            <a:gdLst/>
            <a:ahLst/>
            <a:cxnLst/>
            <a:rect l="l" t="t" r="r" b="b"/>
            <a:pathLst>
              <a:path w="4282420" h="4251612">
                <a:moveTo>
                  <a:pt x="4282420" y="0"/>
                </a:moveTo>
                <a:lnTo>
                  <a:pt x="0" y="0"/>
                </a:lnTo>
                <a:lnTo>
                  <a:pt x="0" y="4251612"/>
                </a:lnTo>
                <a:lnTo>
                  <a:pt x="4282420" y="4251612"/>
                </a:lnTo>
                <a:lnTo>
                  <a:pt x="4282420" y="0"/>
                </a:lnTo>
                <a:close/>
              </a:path>
            </a:pathLst>
          </a:custGeom>
          <a:blipFill>
            <a:blip r:embed="rId3"/>
            <a:stretch>
              <a:fillRect t="-35629" b="-57934"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8" name="AutoShape 8"/>
          <p:cNvSpPr/>
          <p:nvPr/>
        </p:nvSpPr>
        <p:spPr>
          <a:xfrm flipV="1">
            <a:off x="7657041" y="6826631"/>
            <a:ext cx="4525147" cy="4525147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9" name="AutoShape 9"/>
          <p:cNvSpPr/>
          <p:nvPr/>
        </p:nvSpPr>
        <p:spPr>
          <a:xfrm flipV="1">
            <a:off x="11105977" y="-1975350"/>
            <a:ext cx="4525147" cy="4525147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10" name="TextBox 10"/>
          <p:cNvSpPr txBox="1"/>
          <p:nvPr/>
        </p:nvSpPr>
        <p:spPr>
          <a:xfrm>
            <a:off x="1028700" y="1276846"/>
            <a:ext cx="4633186" cy="559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46"/>
              </a:lnSpc>
            </a:pPr>
            <a:r>
              <a:rPr lang="en-US" sz="3705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...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-1969" y="1276846"/>
            <a:ext cx="6694524" cy="714902"/>
            <a:chOff x="0" y="0"/>
            <a:chExt cx="1763167" cy="188287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763167" cy="188287"/>
            </a:xfrm>
            <a:custGeom>
              <a:avLst/>
              <a:gdLst/>
              <a:ahLst/>
              <a:cxnLst/>
              <a:rect l="l" t="t" r="r" b="b"/>
              <a:pathLst>
                <a:path w="1763167" h="188287">
                  <a:moveTo>
                    <a:pt x="203200" y="0"/>
                  </a:moveTo>
                  <a:lnTo>
                    <a:pt x="1763167" y="0"/>
                  </a:lnTo>
                  <a:lnTo>
                    <a:pt x="1559967" y="188287"/>
                  </a:lnTo>
                  <a:lnTo>
                    <a:pt x="0" y="188287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101600" y="-38100"/>
              <a:ext cx="1559967" cy="22638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r>
                <a:rPr lang="en-US" sz="1899">
                  <a:solidFill>
                    <a:srgbClr val="000000">
                      <a:alpha val="7843"/>
                    </a:srgbClr>
                  </a:solidFill>
                  <a:latin typeface="Canva Sans"/>
                  <a:ea typeface="Canva Sans"/>
                  <a:cs typeface="Canva Sans"/>
                  <a:sym typeface="Canva Sans"/>
                </a:rPr>
                <a:t>.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8651496" y="1127858"/>
            <a:ext cx="1281097" cy="422907"/>
            <a:chOff x="0" y="0"/>
            <a:chExt cx="1708130" cy="563877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16" name="Freeform 16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4110005" y="7867598"/>
            <a:ext cx="3103761" cy="3557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968"/>
              </a:lnSpc>
            </a:pPr>
            <a:r>
              <a:rPr lang="en-US" sz="2120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(Marcos, 16:15)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33936" y="3484680"/>
            <a:ext cx="9751755" cy="48890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80"/>
              </a:lnSpc>
            </a:pPr>
            <a:r>
              <a:rPr lang="en-US" sz="5557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Ide </a:t>
            </a:r>
            <a:r>
              <a:rPr lang="en-US" sz="5557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por</a:t>
            </a:r>
            <a:r>
              <a:rPr lang="en-US" sz="5557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5557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todo</a:t>
            </a:r>
            <a:r>
              <a:rPr lang="en-US" sz="5557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5557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mundo</a:t>
            </a:r>
            <a:r>
              <a:rPr lang="en-US" sz="5557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e </a:t>
            </a:r>
            <a:r>
              <a:rPr lang="en-US" sz="5557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pregai</a:t>
            </a:r>
            <a:r>
              <a:rPr lang="en-US" sz="5557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o </a:t>
            </a:r>
            <a:r>
              <a:rPr lang="en-US" sz="5557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Evangelho</a:t>
            </a:r>
            <a:r>
              <a:rPr lang="en-US" sz="5557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</a:p>
          <a:p>
            <a:pPr algn="ctr">
              <a:lnSpc>
                <a:spcPts val="7780"/>
              </a:lnSpc>
            </a:pPr>
            <a:r>
              <a:rPr lang="en-US" sz="5557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a </a:t>
            </a:r>
            <a:r>
              <a:rPr lang="en-US" sz="5557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toda</a:t>
            </a:r>
            <a:r>
              <a:rPr lang="en-US" sz="5557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5557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criatura</a:t>
            </a:r>
            <a:r>
              <a:rPr lang="en-US" sz="5557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. </a:t>
            </a:r>
          </a:p>
          <a:p>
            <a:pPr algn="ctr">
              <a:lnSpc>
                <a:spcPts val="7780"/>
              </a:lnSpc>
            </a:pPr>
            <a:r>
              <a:rPr lang="en-US" sz="5557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Jesus  </a:t>
            </a:r>
          </a:p>
          <a:p>
            <a:pPr algn="ctr">
              <a:lnSpc>
                <a:spcPts val="7780"/>
              </a:lnSpc>
            </a:pPr>
            <a:endParaRPr lang="en-US" sz="5557" b="1" dirty="0">
              <a:solidFill>
                <a:srgbClr val="000000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2700000">
            <a:off x="12538998" y="1891533"/>
            <a:ext cx="6899924" cy="12460548"/>
            <a:chOff x="0" y="0"/>
            <a:chExt cx="1817264" cy="32817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817264" cy="3281790"/>
            </a:xfrm>
            <a:custGeom>
              <a:avLst/>
              <a:gdLst/>
              <a:ahLst/>
              <a:cxnLst/>
              <a:rect l="l" t="t" r="r" b="b"/>
              <a:pathLst>
                <a:path w="1817264" h="3281790">
                  <a:moveTo>
                    <a:pt x="0" y="0"/>
                  </a:moveTo>
                  <a:lnTo>
                    <a:pt x="1817264" y="0"/>
                  </a:lnTo>
                  <a:lnTo>
                    <a:pt x="1817264" y="3281790"/>
                  </a:lnTo>
                  <a:lnTo>
                    <a:pt x="0" y="3281790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54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817264" cy="33198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flipH="1">
            <a:off x="7978798" y="6664398"/>
            <a:ext cx="4282420" cy="4251612"/>
          </a:xfrm>
          <a:custGeom>
            <a:avLst/>
            <a:gdLst/>
            <a:ahLst/>
            <a:cxnLst/>
            <a:rect l="l" t="t" r="r" b="b"/>
            <a:pathLst>
              <a:path w="4282420" h="4251612">
                <a:moveTo>
                  <a:pt x="4282420" y="0"/>
                </a:moveTo>
                <a:lnTo>
                  <a:pt x="0" y="0"/>
                </a:lnTo>
                <a:lnTo>
                  <a:pt x="0" y="4251612"/>
                </a:lnTo>
                <a:lnTo>
                  <a:pt x="4282420" y="4251612"/>
                </a:lnTo>
                <a:lnTo>
                  <a:pt x="4282420" y="0"/>
                </a:lnTo>
                <a:close/>
              </a:path>
            </a:pathLst>
          </a:custGeom>
          <a:blipFill>
            <a:blip r:embed="rId2"/>
            <a:stretch>
              <a:fillRect t="-35629" b="-57934"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6" name="AutoShape 6"/>
          <p:cNvSpPr/>
          <p:nvPr/>
        </p:nvSpPr>
        <p:spPr>
          <a:xfrm flipV="1">
            <a:off x="7657041" y="6826631"/>
            <a:ext cx="4525147" cy="4525147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7" name="AutoShape 7"/>
          <p:cNvSpPr/>
          <p:nvPr/>
        </p:nvSpPr>
        <p:spPr>
          <a:xfrm flipV="1">
            <a:off x="11105977" y="-1975350"/>
            <a:ext cx="4525147" cy="4525147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8" name="TextBox 8"/>
          <p:cNvSpPr txBox="1"/>
          <p:nvPr/>
        </p:nvSpPr>
        <p:spPr>
          <a:xfrm>
            <a:off x="1028700" y="1276846"/>
            <a:ext cx="4633186" cy="559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46"/>
              </a:lnSpc>
            </a:pPr>
            <a:r>
              <a:rPr lang="en-US" sz="3705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...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-1969" y="1276846"/>
            <a:ext cx="6694524" cy="714902"/>
            <a:chOff x="0" y="0"/>
            <a:chExt cx="1763167" cy="188287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763167" cy="188287"/>
            </a:xfrm>
            <a:custGeom>
              <a:avLst/>
              <a:gdLst/>
              <a:ahLst/>
              <a:cxnLst/>
              <a:rect l="l" t="t" r="r" b="b"/>
              <a:pathLst>
                <a:path w="1763167" h="188287">
                  <a:moveTo>
                    <a:pt x="203200" y="0"/>
                  </a:moveTo>
                  <a:lnTo>
                    <a:pt x="1763167" y="0"/>
                  </a:lnTo>
                  <a:lnTo>
                    <a:pt x="1559967" y="188287"/>
                  </a:lnTo>
                  <a:lnTo>
                    <a:pt x="0" y="188287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101600" y="-38100"/>
              <a:ext cx="1559967" cy="22638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r>
                <a:rPr lang="en-US" sz="1899">
                  <a:solidFill>
                    <a:srgbClr val="000000">
                      <a:alpha val="7843"/>
                    </a:srgbClr>
                  </a:solidFill>
                  <a:latin typeface="Canva Sans"/>
                  <a:ea typeface="Canva Sans"/>
                  <a:cs typeface="Canva Sans"/>
                  <a:sym typeface="Canva Sans"/>
                </a:rPr>
                <a:t>.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8651496" y="1127858"/>
            <a:ext cx="1281097" cy="422907"/>
            <a:chOff x="0" y="0"/>
            <a:chExt cx="1708130" cy="563877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Freeform 14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5" name="Freeform 15"/>
          <p:cNvSpPr/>
          <p:nvPr/>
        </p:nvSpPr>
        <p:spPr>
          <a:xfrm>
            <a:off x="12261218" y="2176057"/>
            <a:ext cx="5273094" cy="4184995"/>
          </a:xfrm>
          <a:custGeom>
            <a:avLst/>
            <a:gdLst/>
            <a:ahLst/>
            <a:cxnLst/>
            <a:rect l="l" t="t" r="r" b="b"/>
            <a:pathLst>
              <a:path w="5273094" h="4184995">
                <a:moveTo>
                  <a:pt x="0" y="0"/>
                </a:moveTo>
                <a:lnTo>
                  <a:pt x="5273094" y="0"/>
                </a:lnTo>
                <a:lnTo>
                  <a:pt x="5273094" y="4184994"/>
                </a:lnTo>
                <a:lnTo>
                  <a:pt x="0" y="418499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6" name="TextBox 16"/>
          <p:cNvSpPr txBox="1"/>
          <p:nvPr/>
        </p:nvSpPr>
        <p:spPr>
          <a:xfrm>
            <a:off x="3919031" y="9687151"/>
            <a:ext cx="3103761" cy="3557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968"/>
              </a:lnSpc>
            </a:pPr>
            <a:r>
              <a:rPr lang="en-US" sz="212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(Marcos, 5:15)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443358" y="2248212"/>
            <a:ext cx="8992866" cy="89946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74"/>
              </a:lnSpc>
            </a:pPr>
            <a:r>
              <a:rPr lang="en-US" sz="5124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Ninguém</a:t>
            </a:r>
            <a:r>
              <a:rPr lang="en-US" sz="5124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5124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acende</a:t>
            </a:r>
            <a:r>
              <a:rPr lang="en-US" sz="5124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5124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uma</a:t>
            </a:r>
            <a:r>
              <a:rPr lang="en-US" sz="5124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5124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candeia</a:t>
            </a:r>
            <a:r>
              <a:rPr lang="en-US" sz="5124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para </a:t>
            </a:r>
            <a:r>
              <a:rPr lang="en-US" sz="5124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pô</a:t>
            </a:r>
            <a:r>
              <a:rPr lang="en-US" sz="5124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-la </a:t>
            </a:r>
            <a:r>
              <a:rPr lang="en-US" sz="5124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debaixo</a:t>
            </a:r>
            <a:r>
              <a:rPr lang="en-US" sz="5124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do </a:t>
            </a:r>
            <a:r>
              <a:rPr lang="en-US" sz="5124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alqueire</a:t>
            </a:r>
            <a:r>
              <a:rPr lang="en-US" sz="5124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; </a:t>
            </a:r>
            <a:r>
              <a:rPr lang="en-US" sz="5124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põe-na</a:t>
            </a:r>
            <a:r>
              <a:rPr lang="en-US" sz="5124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, </a:t>
            </a:r>
            <a:r>
              <a:rPr lang="en-US" sz="5124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ao</a:t>
            </a:r>
            <a:r>
              <a:rPr lang="en-US" sz="5124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5124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contrário</a:t>
            </a:r>
            <a:r>
              <a:rPr lang="en-US" sz="5124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, </a:t>
            </a:r>
            <a:r>
              <a:rPr lang="en-US" sz="5124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sobre</a:t>
            </a:r>
            <a:r>
              <a:rPr lang="en-US" sz="5124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o </a:t>
            </a:r>
            <a:r>
              <a:rPr lang="en-US" sz="5124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candeeiro</a:t>
            </a:r>
            <a:r>
              <a:rPr lang="en-US" sz="5124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, a </a:t>
            </a:r>
            <a:r>
              <a:rPr lang="en-US" sz="5124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fim</a:t>
            </a:r>
            <a:r>
              <a:rPr lang="en-US" sz="5124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de que </a:t>
            </a:r>
            <a:r>
              <a:rPr lang="en-US" sz="5124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ilumine</a:t>
            </a:r>
            <a:r>
              <a:rPr lang="en-US" sz="5124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a </a:t>
            </a:r>
            <a:r>
              <a:rPr lang="en-US" sz="5124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todos</a:t>
            </a:r>
            <a:r>
              <a:rPr lang="en-US" sz="5124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5124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os</a:t>
            </a:r>
            <a:r>
              <a:rPr lang="en-US" sz="5124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que </a:t>
            </a:r>
            <a:r>
              <a:rPr lang="en-US" sz="5124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estão</a:t>
            </a:r>
            <a:r>
              <a:rPr lang="en-US" sz="5124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5124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na</a:t>
            </a:r>
            <a:r>
              <a:rPr lang="en-US" sz="5124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casa. </a:t>
            </a:r>
          </a:p>
          <a:p>
            <a:pPr algn="ctr">
              <a:lnSpc>
                <a:spcPts val="7045"/>
              </a:lnSpc>
            </a:pPr>
            <a:r>
              <a:rPr lang="en-US" sz="503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Jesus </a:t>
            </a:r>
          </a:p>
          <a:p>
            <a:pPr algn="ctr">
              <a:lnSpc>
                <a:spcPts val="7174"/>
              </a:lnSpc>
            </a:pPr>
            <a:endParaRPr lang="en-US" sz="5032" b="1" dirty="0">
              <a:solidFill>
                <a:srgbClr val="000000"/>
              </a:solidFill>
              <a:latin typeface="Garet Bold"/>
              <a:ea typeface="Garet Bold"/>
              <a:cs typeface="Garet Bold"/>
              <a:sym typeface="Garet Bold"/>
            </a:endParaRPr>
          </a:p>
          <a:p>
            <a:pPr algn="ctr">
              <a:lnSpc>
                <a:spcPts val="7174"/>
              </a:lnSpc>
            </a:pPr>
            <a:endParaRPr lang="en-US" sz="5032" b="1" dirty="0">
              <a:solidFill>
                <a:srgbClr val="000000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224658" y="7881146"/>
            <a:ext cx="4768516" cy="2052684"/>
            <a:chOff x="0" y="0"/>
            <a:chExt cx="1727016" cy="7434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 flipV="1">
            <a:off x="14025292" y="9267825"/>
            <a:ext cx="3167249" cy="0"/>
          </a:xfrm>
          <a:prstGeom prst="line">
            <a:avLst/>
          </a:prstGeom>
          <a:ln w="1905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6" name="Group 6"/>
          <p:cNvGrpSpPr/>
          <p:nvPr/>
        </p:nvGrpSpPr>
        <p:grpSpPr>
          <a:xfrm>
            <a:off x="5603590" y="2639291"/>
            <a:ext cx="7294539" cy="7294539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t="-16747" b="-16747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8" name="Group 8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2" name="Group 12"/>
          <p:cNvGrpSpPr/>
          <p:nvPr/>
        </p:nvGrpSpPr>
        <p:grpSpPr>
          <a:xfrm rot="2700000">
            <a:off x="14086836" y="-2601670"/>
            <a:ext cx="9677692" cy="6768089"/>
            <a:chOff x="0" y="0"/>
            <a:chExt cx="2548857" cy="1782542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14429998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0" y="0"/>
                </a:moveTo>
                <a:lnTo>
                  <a:pt x="3663740" y="0"/>
                </a:lnTo>
                <a:lnTo>
                  <a:pt x="3663740" y="7040673"/>
                </a:lnTo>
                <a:lnTo>
                  <a:pt x="0" y="704067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6" name="AutoShape 16"/>
          <p:cNvSpPr/>
          <p:nvPr/>
        </p:nvSpPr>
        <p:spPr>
          <a:xfrm>
            <a:off x="16663108" y="3610507"/>
            <a:ext cx="2203955" cy="2203955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17" name="AutoShape 17"/>
          <p:cNvSpPr/>
          <p:nvPr/>
        </p:nvSpPr>
        <p:spPr>
          <a:xfrm flipV="1">
            <a:off x="-526870" y="3623977"/>
            <a:ext cx="2453869" cy="2453869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18" name="Group 18"/>
          <p:cNvGrpSpPr/>
          <p:nvPr/>
        </p:nvGrpSpPr>
        <p:grpSpPr>
          <a:xfrm>
            <a:off x="12898128" y="6385893"/>
            <a:ext cx="5421576" cy="937291"/>
            <a:chOff x="0" y="0"/>
            <a:chExt cx="1763167" cy="304819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763167" cy="304819"/>
            </a:xfrm>
            <a:custGeom>
              <a:avLst/>
              <a:gdLst/>
              <a:ahLst/>
              <a:cxnLst/>
              <a:rect l="l" t="t" r="r" b="b"/>
              <a:pathLst>
                <a:path w="1763167" h="304819">
                  <a:moveTo>
                    <a:pt x="203200" y="0"/>
                  </a:moveTo>
                  <a:lnTo>
                    <a:pt x="1763167" y="0"/>
                  </a:lnTo>
                  <a:lnTo>
                    <a:pt x="1559967" y="304819"/>
                  </a:lnTo>
                  <a:lnTo>
                    <a:pt x="0" y="30481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101600" y="-38100"/>
              <a:ext cx="1559967" cy="3429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13712104" y="8235949"/>
            <a:ext cx="3793624" cy="1343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Bárbara Perini de Souza</a:t>
            </a:r>
          </a:p>
          <a:p>
            <a:pPr algn="ctr">
              <a:lnSpc>
                <a:spcPts val="3529"/>
              </a:lnSpc>
            </a:pPr>
            <a:endParaRPr lang="en-US" sz="2941" b="1" dirty="0">
              <a:solidFill>
                <a:srgbClr val="000000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4725435" y="383709"/>
            <a:ext cx="8856243" cy="41479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53"/>
              </a:lnSpc>
            </a:pPr>
            <a:r>
              <a:rPr lang="en-US" sz="6877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Coordenadores regionais</a:t>
            </a: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2172538" y="6530161"/>
            <a:ext cx="6694524" cy="580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1ª URE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Guaratuba</a:t>
            </a:r>
            <a:endParaRPr lang="en-US" sz="3399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224658" y="7881146"/>
            <a:ext cx="4768516" cy="2052684"/>
            <a:chOff x="0" y="0"/>
            <a:chExt cx="1727016" cy="7434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 flipV="1">
            <a:off x="14025292" y="9267825"/>
            <a:ext cx="3167249" cy="0"/>
          </a:xfrm>
          <a:prstGeom prst="line">
            <a:avLst/>
          </a:prstGeom>
          <a:ln w="1905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6" name="Group 6"/>
          <p:cNvGrpSpPr/>
          <p:nvPr/>
        </p:nvGrpSpPr>
        <p:grpSpPr>
          <a:xfrm>
            <a:off x="5603590" y="2639291"/>
            <a:ext cx="7294539" cy="7294539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t="-9332" b="-40941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8" name="Group 8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2" name="Group 12"/>
          <p:cNvGrpSpPr/>
          <p:nvPr/>
        </p:nvGrpSpPr>
        <p:grpSpPr>
          <a:xfrm rot="2700000">
            <a:off x="14086836" y="-2601670"/>
            <a:ext cx="9677692" cy="6768089"/>
            <a:chOff x="0" y="0"/>
            <a:chExt cx="2548857" cy="1782542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14429998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0" y="0"/>
                </a:moveTo>
                <a:lnTo>
                  <a:pt x="3663740" y="0"/>
                </a:lnTo>
                <a:lnTo>
                  <a:pt x="3663740" y="7040673"/>
                </a:lnTo>
                <a:lnTo>
                  <a:pt x="0" y="704067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6" name="AutoShape 16"/>
          <p:cNvSpPr/>
          <p:nvPr/>
        </p:nvSpPr>
        <p:spPr>
          <a:xfrm>
            <a:off x="16663108" y="3610507"/>
            <a:ext cx="2203955" cy="2203955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17" name="AutoShape 17"/>
          <p:cNvSpPr/>
          <p:nvPr/>
        </p:nvSpPr>
        <p:spPr>
          <a:xfrm flipV="1">
            <a:off x="-526870" y="3623977"/>
            <a:ext cx="2453869" cy="2453869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18" name="Group 18"/>
          <p:cNvGrpSpPr/>
          <p:nvPr/>
        </p:nvGrpSpPr>
        <p:grpSpPr>
          <a:xfrm>
            <a:off x="12898128" y="6385893"/>
            <a:ext cx="5421576" cy="937291"/>
            <a:chOff x="0" y="0"/>
            <a:chExt cx="1763167" cy="304819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763167" cy="304819"/>
            </a:xfrm>
            <a:custGeom>
              <a:avLst/>
              <a:gdLst/>
              <a:ahLst/>
              <a:cxnLst/>
              <a:rect l="l" t="t" r="r" b="b"/>
              <a:pathLst>
                <a:path w="1763167" h="304819">
                  <a:moveTo>
                    <a:pt x="203200" y="0"/>
                  </a:moveTo>
                  <a:lnTo>
                    <a:pt x="1763167" y="0"/>
                  </a:lnTo>
                  <a:lnTo>
                    <a:pt x="1559967" y="304819"/>
                  </a:lnTo>
                  <a:lnTo>
                    <a:pt x="0" y="30481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101600" y="-38100"/>
              <a:ext cx="1559967" cy="3429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13712104" y="8235949"/>
            <a:ext cx="3793624" cy="447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Marli Traple  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4725435" y="383709"/>
            <a:ext cx="8856243" cy="41479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53"/>
              </a:lnSpc>
            </a:pPr>
            <a:r>
              <a:rPr lang="en-US" sz="6877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Coordenadores regionais</a:t>
            </a: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2172538" y="6530161"/>
            <a:ext cx="6694524" cy="580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2ª URE Ponta Grossa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224658" y="7881146"/>
            <a:ext cx="4768516" cy="2052684"/>
            <a:chOff x="0" y="0"/>
            <a:chExt cx="1727016" cy="7434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 flipV="1">
            <a:off x="14025292" y="9267825"/>
            <a:ext cx="3167249" cy="0"/>
          </a:xfrm>
          <a:prstGeom prst="line">
            <a:avLst/>
          </a:prstGeom>
          <a:ln w="1905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6" name="Group 6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0" name="Group 10"/>
          <p:cNvGrpSpPr/>
          <p:nvPr/>
        </p:nvGrpSpPr>
        <p:grpSpPr>
          <a:xfrm rot="2700000">
            <a:off x="14086836" y="-2601670"/>
            <a:ext cx="9677692" cy="6768089"/>
            <a:chOff x="0" y="0"/>
            <a:chExt cx="2548857" cy="1782542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3" name="Freeform 13"/>
          <p:cNvSpPr/>
          <p:nvPr/>
        </p:nvSpPr>
        <p:spPr>
          <a:xfrm>
            <a:off x="14429998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0" y="0"/>
                </a:moveTo>
                <a:lnTo>
                  <a:pt x="3663740" y="0"/>
                </a:lnTo>
                <a:lnTo>
                  <a:pt x="3663740" y="7040673"/>
                </a:lnTo>
                <a:lnTo>
                  <a:pt x="0" y="704067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4" name="AutoShape 14"/>
          <p:cNvSpPr/>
          <p:nvPr/>
        </p:nvSpPr>
        <p:spPr>
          <a:xfrm>
            <a:off x="16663108" y="3610507"/>
            <a:ext cx="2203955" cy="2203955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15" name="AutoShape 15"/>
          <p:cNvSpPr/>
          <p:nvPr/>
        </p:nvSpPr>
        <p:spPr>
          <a:xfrm flipV="1">
            <a:off x="-526870" y="3623977"/>
            <a:ext cx="2453869" cy="2453869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16" name="Group 16"/>
          <p:cNvGrpSpPr/>
          <p:nvPr/>
        </p:nvGrpSpPr>
        <p:grpSpPr>
          <a:xfrm>
            <a:off x="12898128" y="6385893"/>
            <a:ext cx="5421576" cy="937291"/>
            <a:chOff x="0" y="0"/>
            <a:chExt cx="1763167" cy="304819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763167" cy="304819"/>
            </a:xfrm>
            <a:custGeom>
              <a:avLst/>
              <a:gdLst/>
              <a:ahLst/>
              <a:cxnLst/>
              <a:rect l="l" t="t" r="r" b="b"/>
              <a:pathLst>
                <a:path w="1763167" h="304819">
                  <a:moveTo>
                    <a:pt x="203200" y="0"/>
                  </a:moveTo>
                  <a:lnTo>
                    <a:pt x="1763167" y="0"/>
                  </a:lnTo>
                  <a:lnTo>
                    <a:pt x="1559967" y="304819"/>
                  </a:lnTo>
                  <a:lnTo>
                    <a:pt x="0" y="30481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101600" y="-38100"/>
              <a:ext cx="1559967" cy="3429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13712104" y="8235949"/>
            <a:ext cx="3793624" cy="447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Gustavo Kühl 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4725435" y="383709"/>
            <a:ext cx="8856243" cy="41479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53"/>
              </a:lnSpc>
            </a:pPr>
            <a:r>
              <a:rPr lang="en-US" sz="6877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Coordenadores regionais</a:t>
            </a: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2172538" y="6530161"/>
            <a:ext cx="6694524" cy="580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3ª URE Rio Negro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224658" y="7881146"/>
            <a:ext cx="4768516" cy="2052684"/>
            <a:chOff x="0" y="0"/>
            <a:chExt cx="1727016" cy="7434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 flipV="1">
            <a:off x="14025292" y="9267825"/>
            <a:ext cx="3167249" cy="0"/>
          </a:xfrm>
          <a:prstGeom prst="line">
            <a:avLst/>
          </a:prstGeom>
          <a:ln w="1905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6" name="Group 6"/>
          <p:cNvGrpSpPr/>
          <p:nvPr/>
        </p:nvGrpSpPr>
        <p:grpSpPr>
          <a:xfrm>
            <a:off x="5603590" y="2639291"/>
            <a:ext cx="7294539" cy="7294539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t="-18069" b="-18069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8" name="Group 8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2" name="Group 12"/>
          <p:cNvGrpSpPr/>
          <p:nvPr/>
        </p:nvGrpSpPr>
        <p:grpSpPr>
          <a:xfrm rot="2700000">
            <a:off x="14086836" y="-2601670"/>
            <a:ext cx="9677692" cy="6768089"/>
            <a:chOff x="0" y="0"/>
            <a:chExt cx="2548857" cy="1782542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14429998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0" y="0"/>
                </a:moveTo>
                <a:lnTo>
                  <a:pt x="3663740" y="0"/>
                </a:lnTo>
                <a:lnTo>
                  <a:pt x="3663740" y="7040673"/>
                </a:lnTo>
                <a:lnTo>
                  <a:pt x="0" y="704067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6" name="AutoShape 16"/>
          <p:cNvSpPr/>
          <p:nvPr/>
        </p:nvSpPr>
        <p:spPr>
          <a:xfrm>
            <a:off x="16663108" y="3610507"/>
            <a:ext cx="2203955" cy="2203955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17" name="AutoShape 17"/>
          <p:cNvSpPr/>
          <p:nvPr/>
        </p:nvSpPr>
        <p:spPr>
          <a:xfrm flipV="1">
            <a:off x="-526870" y="3623977"/>
            <a:ext cx="2453869" cy="2453869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18" name="Group 18"/>
          <p:cNvGrpSpPr/>
          <p:nvPr/>
        </p:nvGrpSpPr>
        <p:grpSpPr>
          <a:xfrm>
            <a:off x="12898128" y="6385893"/>
            <a:ext cx="5421576" cy="937291"/>
            <a:chOff x="0" y="0"/>
            <a:chExt cx="1763167" cy="304819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763167" cy="304819"/>
            </a:xfrm>
            <a:custGeom>
              <a:avLst/>
              <a:gdLst/>
              <a:ahLst/>
              <a:cxnLst/>
              <a:rect l="l" t="t" r="r" b="b"/>
              <a:pathLst>
                <a:path w="1763167" h="304819">
                  <a:moveTo>
                    <a:pt x="203200" y="0"/>
                  </a:moveTo>
                  <a:lnTo>
                    <a:pt x="1763167" y="0"/>
                  </a:lnTo>
                  <a:lnTo>
                    <a:pt x="1559967" y="304819"/>
                  </a:lnTo>
                  <a:lnTo>
                    <a:pt x="0" y="30481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101600" y="-38100"/>
              <a:ext cx="1559967" cy="3429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13712104" y="8235949"/>
            <a:ext cx="3793624" cy="8953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Graça Maria Cruz</a:t>
            </a:r>
          </a:p>
          <a:p>
            <a:pPr algn="ctr">
              <a:lnSpc>
                <a:spcPts val="3529"/>
              </a:lnSpc>
            </a:pPr>
            <a:r>
              <a:rPr lang="en-US" sz="2941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 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4725435" y="383709"/>
            <a:ext cx="8856243" cy="41479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53"/>
              </a:lnSpc>
            </a:pPr>
            <a:r>
              <a:rPr lang="en-US" sz="6877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Coordenadores regionais</a:t>
            </a: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2172538" y="6530161"/>
            <a:ext cx="6694524" cy="580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4ª URE Ibaiti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224658" y="7881146"/>
            <a:ext cx="4768516" cy="2052684"/>
            <a:chOff x="0" y="0"/>
            <a:chExt cx="1727016" cy="7434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 flipV="1">
            <a:off x="14025292" y="9267825"/>
            <a:ext cx="3167249" cy="0"/>
          </a:xfrm>
          <a:prstGeom prst="line">
            <a:avLst/>
          </a:prstGeom>
          <a:ln w="1905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6" name="Group 6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0" name="Group 10"/>
          <p:cNvGrpSpPr/>
          <p:nvPr/>
        </p:nvGrpSpPr>
        <p:grpSpPr>
          <a:xfrm rot="2700000">
            <a:off x="14086836" y="-2601670"/>
            <a:ext cx="9677692" cy="6768089"/>
            <a:chOff x="0" y="0"/>
            <a:chExt cx="2548857" cy="1782542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3" name="Freeform 13"/>
          <p:cNvSpPr/>
          <p:nvPr/>
        </p:nvSpPr>
        <p:spPr>
          <a:xfrm>
            <a:off x="14429998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0" y="0"/>
                </a:moveTo>
                <a:lnTo>
                  <a:pt x="3663740" y="0"/>
                </a:lnTo>
                <a:lnTo>
                  <a:pt x="3663740" y="7040673"/>
                </a:lnTo>
                <a:lnTo>
                  <a:pt x="0" y="704067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4" name="AutoShape 14"/>
          <p:cNvSpPr/>
          <p:nvPr/>
        </p:nvSpPr>
        <p:spPr>
          <a:xfrm>
            <a:off x="16663108" y="3610507"/>
            <a:ext cx="2203955" cy="2203955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15" name="AutoShape 15"/>
          <p:cNvSpPr/>
          <p:nvPr/>
        </p:nvSpPr>
        <p:spPr>
          <a:xfrm flipV="1">
            <a:off x="-526870" y="3623977"/>
            <a:ext cx="2453869" cy="2453869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16" name="Group 16"/>
          <p:cNvGrpSpPr/>
          <p:nvPr/>
        </p:nvGrpSpPr>
        <p:grpSpPr>
          <a:xfrm>
            <a:off x="12898128" y="6385893"/>
            <a:ext cx="5421576" cy="937291"/>
            <a:chOff x="0" y="0"/>
            <a:chExt cx="1763167" cy="304819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763167" cy="304819"/>
            </a:xfrm>
            <a:custGeom>
              <a:avLst/>
              <a:gdLst/>
              <a:ahLst/>
              <a:cxnLst/>
              <a:rect l="l" t="t" r="r" b="b"/>
              <a:pathLst>
                <a:path w="1763167" h="304819">
                  <a:moveTo>
                    <a:pt x="203200" y="0"/>
                  </a:moveTo>
                  <a:lnTo>
                    <a:pt x="1763167" y="0"/>
                  </a:lnTo>
                  <a:lnTo>
                    <a:pt x="1559967" y="304819"/>
                  </a:lnTo>
                  <a:lnTo>
                    <a:pt x="0" y="30481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101600" y="-38100"/>
              <a:ext cx="1559967" cy="3429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13712104" y="8235949"/>
            <a:ext cx="3793624" cy="447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Sem coordenador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4725435" y="383709"/>
            <a:ext cx="8856243" cy="41479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53"/>
              </a:lnSpc>
            </a:pPr>
            <a:r>
              <a:rPr lang="en-US" sz="6877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Coordenadores regionais</a:t>
            </a: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2172538" y="6530161"/>
            <a:ext cx="6694524" cy="580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5ª URE Assaí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172538" y="7850607"/>
            <a:ext cx="4843516" cy="1804057"/>
            <a:chOff x="0" y="0"/>
            <a:chExt cx="1727016" cy="7434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 dirty="0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 flipV="1">
            <a:off x="13094619" y="8784888"/>
            <a:ext cx="3167249" cy="0"/>
          </a:xfrm>
          <a:prstGeom prst="line">
            <a:avLst/>
          </a:prstGeom>
          <a:ln w="1905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6" name="Group 6"/>
          <p:cNvGrpSpPr/>
          <p:nvPr/>
        </p:nvGrpSpPr>
        <p:grpSpPr>
          <a:xfrm>
            <a:off x="1492857" y="8061424"/>
            <a:ext cx="4768516" cy="2052684"/>
            <a:chOff x="0" y="0"/>
            <a:chExt cx="1727016" cy="74342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5603590" y="2639291"/>
            <a:ext cx="7294539" cy="7294539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t="-6352" b="-635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11" name="Group 11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4" name="Freeform 14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5" name="Group 15"/>
          <p:cNvGrpSpPr/>
          <p:nvPr/>
        </p:nvGrpSpPr>
        <p:grpSpPr>
          <a:xfrm rot="2700000">
            <a:off x="14086836" y="-2601670"/>
            <a:ext cx="9677692" cy="6768089"/>
            <a:chOff x="0" y="0"/>
            <a:chExt cx="2548857" cy="1782542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8" name="Freeform 18"/>
          <p:cNvSpPr/>
          <p:nvPr/>
        </p:nvSpPr>
        <p:spPr>
          <a:xfrm>
            <a:off x="14429998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0" y="0"/>
                </a:moveTo>
                <a:lnTo>
                  <a:pt x="3663740" y="0"/>
                </a:lnTo>
                <a:lnTo>
                  <a:pt x="3663740" y="7040673"/>
                </a:lnTo>
                <a:lnTo>
                  <a:pt x="0" y="704067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9" name="AutoShape 19"/>
          <p:cNvSpPr/>
          <p:nvPr/>
        </p:nvSpPr>
        <p:spPr>
          <a:xfrm>
            <a:off x="16663108" y="3610507"/>
            <a:ext cx="2203955" cy="2203955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20" name="AutoShape 20"/>
          <p:cNvSpPr/>
          <p:nvPr/>
        </p:nvSpPr>
        <p:spPr>
          <a:xfrm flipV="1">
            <a:off x="-526870" y="3623977"/>
            <a:ext cx="2453869" cy="2453869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21" name="Group 21"/>
          <p:cNvGrpSpPr/>
          <p:nvPr/>
        </p:nvGrpSpPr>
        <p:grpSpPr>
          <a:xfrm>
            <a:off x="12573000" y="6385893"/>
            <a:ext cx="5746704" cy="1013189"/>
            <a:chOff x="0" y="0"/>
            <a:chExt cx="1763167" cy="304819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1763167" cy="304819"/>
            </a:xfrm>
            <a:custGeom>
              <a:avLst/>
              <a:gdLst/>
              <a:ahLst/>
              <a:cxnLst/>
              <a:rect l="l" t="t" r="r" b="b"/>
              <a:pathLst>
                <a:path w="1763167" h="304819">
                  <a:moveTo>
                    <a:pt x="203200" y="0"/>
                  </a:moveTo>
                  <a:lnTo>
                    <a:pt x="1763167" y="0"/>
                  </a:lnTo>
                  <a:lnTo>
                    <a:pt x="1559967" y="304819"/>
                  </a:lnTo>
                  <a:lnTo>
                    <a:pt x="0" y="30481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101600" y="-38100"/>
              <a:ext cx="1559967" cy="3429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4725435" y="383709"/>
            <a:ext cx="8856243" cy="41479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53"/>
              </a:lnSpc>
            </a:pPr>
            <a:r>
              <a:rPr lang="en-US" sz="6877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Coordenadores regionais</a:t>
            </a: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grpSp>
        <p:nvGrpSpPr>
          <p:cNvPr id="25" name="Group 25"/>
          <p:cNvGrpSpPr/>
          <p:nvPr/>
        </p:nvGrpSpPr>
        <p:grpSpPr>
          <a:xfrm>
            <a:off x="1166547" y="3886267"/>
            <a:ext cx="5421137" cy="5421137"/>
            <a:chOff x="0" y="0"/>
            <a:chExt cx="812800" cy="812800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4"/>
              <a:stretch>
                <a:fillRect l="-6584" r="-6584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27" name="TextBox 27"/>
          <p:cNvSpPr txBox="1"/>
          <p:nvPr/>
        </p:nvSpPr>
        <p:spPr>
          <a:xfrm>
            <a:off x="12727792" y="8119254"/>
            <a:ext cx="3793624" cy="447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Nerci</a:t>
            </a:r>
            <a:r>
              <a:rPr lang="en-US" sz="2941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2941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Stresser</a:t>
            </a:r>
            <a:endParaRPr lang="en-US" sz="2941" b="1" dirty="0">
              <a:solidFill>
                <a:srgbClr val="000000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28" name="TextBox 28"/>
          <p:cNvSpPr txBox="1"/>
          <p:nvPr/>
        </p:nvSpPr>
        <p:spPr>
          <a:xfrm>
            <a:off x="12172538" y="6530161"/>
            <a:ext cx="6694524" cy="580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6ª  URE Jandaia do Sul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927000" y="9486137"/>
            <a:ext cx="3793624" cy="447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Sueli Stresser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641034" y="7679068"/>
            <a:ext cx="4768516" cy="2052684"/>
            <a:chOff x="0" y="0"/>
            <a:chExt cx="1727016" cy="7434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492857" y="8061424"/>
            <a:ext cx="4768516" cy="2052684"/>
            <a:chOff x="0" y="0"/>
            <a:chExt cx="1727016" cy="74342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5603590" y="2639291"/>
            <a:ext cx="7294539" cy="7294539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t="-6792" b="-43481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11" name="Group 11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4" name="Freeform 14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5" name="Group 15"/>
          <p:cNvGrpSpPr/>
          <p:nvPr/>
        </p:nvGrpSpPr>
        <p:grpSpPr>
          <a:xfrm rot="2700000">
            <a:off x="14086836" y="-2601670"/>
            <a:ext cx="9677692" cy="6768089"/>
            <a:chOff x="0" y="0"/>
            <a:chExt cx="2548857" cy="1782542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8" name="Freeform 18"/>
          <p:cNvSpPr/>
          <p:nvPr/>
        </p:nvSpPr>
        <p:spPr>
          <a:xfrm>
            <a:off x="14429998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0" y="0"/>
                </a:moveTo>
                <a:lnTo>
                  <a:pt x="3663740" y="0"/>
                </a:lnTo>
                <a:lnTo>
                  <a:pt x="3663740" y="7040673"/>
                </a:lnTo>
                <a:lnTo>
                  <a:pt x="0" y="704067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9" name="AutoShape 19"/>
          <p:cNvSpPr/>
          <p:nvPr/>
        </p:nvSpPr>
        <p:spPr>
          <a:xfrm>
            <a:off x="16663108" y="3610507"/>
            <a:ext cx="2203955" cy="2203955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20" name="AutoShape 20"/>
          <p:cNvSpPr/>
          <p:nvPr/>
        </p:nvSpPr>
        <p:spPr>
          <a:xfrm flipV="1">
            <a:off x="-526870" y="3623977"/>
            <a:ext cx="2453869" cy="2453869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21" name="Group 21"/>
          <p:cNvGrpSpPr/>
          <p:nvPr/>
        </p:nvGrpSpPr>
        <p:grpSpPr>
          <a:xfrm>
            <a:off x="12898128" y="6385893"/>
            <a:ext cx="5421576" cy="937291"/>
            <a:chOff x="0" y="0"/>
            <a:chExt cx="1763167" cy="304819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1763167" cy="304819"/>
            </a:xfrm>
            <a:custGeom>
              <a:avLst/>
              <a:gdLst/>
              <a:ahLst/>
              <a:cxnLst/>
              <a:rect l="l" t="t" r="r" b="b"/>
              <a:pathLst>
                <a:path w="1763167" h="304819">
                  <a:moveTo>
                    <a:pt x="203200" y="0"/>
                  </a:moveTo>
                  <a:lnTo>
                    <a:pt x="1763167" y="0"/>
                  </a:lnTo>
                  <a:lnTo>
                    <a:pt x="1559967" y="304819"/>
                  </a:lnTo>
                  <a:lnTo>
                    <a:pt x="0" y="30481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101600" y="-38100"/>
              <a:ext cx="1559967" cy="3429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4725435" y="383709"/>
            <a:ext cx="8856243" cy="41479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53"/>
              </a:lnSpc>
            </a:pPr>
            <a:r>
              <a:rPr lang="en-US" sz="6877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Coordenadores regionais</a:t>
            </a: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grpSp>
        <p:nvGrpSpPr>
          <p:cNvPr id="25" name="Group 25"/>
          <p:cNvGrpSpPr/>
          <p:nvPr/>
        </p:nvGrpSpPr>
        <p:grpSpPr>
          <a:xfrm>
            <a:off x="1166547" y="3886267"/>
            <a:ext cx="5421137" cy="5421137"/>
            <a:chOff x="0" y="0"/>
            <a:chExt cx="812800" cy="812800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4"/>
              <a:stretch>
                <a:fillRect t="-11766" b="-38507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27" name="TextBox 27"/>
          <p:cNvSpPr txBox="1"/>
          <p:nvPr/>
        </p:nvSpPr>
        <p:spPr>
          <a:xfrm>
            <a:off x="11967345" y="8428258"/>
            <a:ext cx="3793624" cy="447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Edicléia</a:t>
            </a:r>
            <a:r>
              <a:rPr lang="en-US" sz="2941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Moreira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2172538" y="6530161"/>
            <a:ext cx="6694524" cy="580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7ª URE Maringá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927000" y="9486137"/>
            <a:ext cx="3793624" cy="447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Wilton Moreira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224658" y="7881146"/>
            <a:ext cx="4768516" cy="2052684"/>
            <a:chOff x="0" y="0"/>
            <a:chExt cx="1727016" cy="7434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 flipV="1">
            <a:off x="14025292" y="9267825"/>
            <a:ext cx="3167249" cy="0"/>
          </a:xfrm>
          <a:prstGeom prst="line">
            <a:avLst/>
          </a:prstGeom>
          <a:ln w="1905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6" name="Group 6"/>
          <p:cNvGrpSpPr/>
          <p:nvPr/>
        </p:nvGrpSpPr>
        <p:grpSpPr>
          <a:xfrm>
            <a:off x="1492857" y="8061424"/>
            <a:ext cx="4768516" cy="2052684"/>
            <a:chOff x="0" y="0"/>
            <a:chExt cx="1727016" cy="74342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3" name="Group 13"/>
          <p:cNvGrpSpPr/>
          <p:nvPr/>
        </p:nvGrpSpPr>
        <p:grpSpPr>
          <a:xfrm rot="2700000">
            <a:off x="14086836" y="-2601670"/>
            <a:ext cx="9677692" cy="6768089"/>
            <a:chOff x="0" y="0"/>
            <a:chExt cx="2548857" cy="1782542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>
            <a:off x="14429998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0" y="0"/>
                </a:moveTo>
                <a:lnTo>
                  <a:pt x="3663740" y="0"/>
                </a:lnTo>
                <a:lnTo>
                  <a:pt x="3663740" y="7040673"/>
                </a:lnTo>
                <a:lnTo>
                  <a:pt x="0" y="704067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7" name="AutoShape 17"/>
          <p:cNvSpPr/>
          <p:nvPr/>
        </p:nvSpPr>
        <p:spPr>
          <a:xfrm>
            <a:off x="16663108" y="3610507"/>
            <a:ext cx="2203955" cy="2203955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18" name="AutoShape 18"/>
          <p:cNvSpPr/>
          <p:nvPr/>
        </p:nvSpPr>
        <p:spPr>
          <a:xfrm flipV="1">
            <a:off x="-526870" y="3623977"/>
            <a:ext cx="2453869" cy="2453869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19" name="Group 19"/>
          <p:cNvGrpSpPr/>
          <p:nvPr/>
        </p:nvGrpSpPr>
        <p:grpSpPr>
          <a:xfrm>
            <a:off x="12898128" y="6385893"/>
            <a:ext cx="5421576" cy="937291"/>
            <a:chOff x="0" y="0"/>
            <a:chExt cx="1763167" cy="304819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763167" cy="304819"/>
            </a:xfrm>
            <a:custGeom>
              <a:avLst/>
              <a:gdLst/>
              <a:ahLst/>
              <a:cxnLst/>
              <a:rect l="l" t="t" r="r" b="b"/>
              <a:pathLst>
                <a:path w="1763167" h="304819">
                  <a:moveTo>
                    <a:pt x="203200" y="0"/>
                  </a:moveTo>
                  <a:lnTo>
                    <a:pt x="1763167" y="0"/>
                  </a:lnTo>
                  <a:lnTo>
                    <a:pt x="1559967" y="304819"/>
                  </a:lnTo>
                  <a:lnTo>
                    <a:pt x="0" y="30481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101600" y="-38100"/>
              <a:ext cx="1559967" cy="3429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4725435" y="383709"/>
            <a:ext cx="8856243" cy="41479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53"/>
              </a:lnSpc>
            </a:pPr>
            <a:r>
              <a:rPr lang="en-US" sz="6877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Coordenadores regionais</a:t>
            </a: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3712104" y="8235949"/>
            <a:ext cx="3793624" cy="447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Wandrey Ferreira 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2172538" y="6530161"/>
            <a:ext cx="6694524" cy="580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8ª URE Paranavaí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2045245" y="8683641"/>
            <a:ext cx="3793624" cy="447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Iliuska Meurer</a:t>
            </a:r>
          </a:p>
        </p:txBody>
      </p:sp>
      <p:sp>
        <p:nvSpPr>
          <p:cNvPr id="26" name="AutoShape 26"/>
          <p:cNvSpPr/>
          <p:nvPr/>
        </p:nvSpPr>
        <p:spPr>
          <a:xfrm flipV="1">
            <a:off x="2274416" y="9514729"/>
            <a:ext cx="3167249" cy="0"/>
          </a:xfrm>
          <a:prstGeom prst="line">
            <a:avLst/>
          </a:prstGeom>
          <a:ln w="1905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224658" y="7881146"/>
            <a:ext cx="4768516" cy="2052684"/>
            <a:chOff x="0" y="0"/>
            <a:chExt cx="1727016" cy="7434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 flipV="1">
            <a:off x="14025292" y="9267825"/>
            <a:ext cx="3167249" cy="0"/>
          </a:xfrm>
          <a:prstGeom prst="line">
            <a:avLst/>
          </a:prstGeom>
          <a:ln w="1905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6" name="Group 6"/>
          <p:cNvGrpSpPr/>
          <p:nvPr/>
        </p:nvGrpSpPr>
        <p:grpSpPr>
          <a:xfrm>
            <a:off x="1492857" y="8061424"/>
            <a:ext cx="4768516" cy="2052684"/>
            <a:chOff x="0" y="0"/>
            <a:chExt cx="1727016" cy="74342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5603590" y="2639291"/>
            <a:ext cx="7294539" cy="7294539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t="-7528" b="-42744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11" name="Group 11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4" name="Freeform 14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5" name="Group 15"/>
          <p:cNvGrpSpPr/>
          <p:nvPr/>
        </p:nvGrpSpPr>
        <p:grpSpPr>
          <a:xfrm rot="2700000">
            <a:off x="14086836" y="-2601670"/>
            <a:ext cx="9677692" cy="6768089"/>
            <a:chOff x="0" y="0"/>
            <a:chExt cx="2548857" cy="1782542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8" name="Freeform 18"/>
          <p:cNvSpPr/>
          <p:nvPr/>
        </p:nvSpPr>
        <p:spPr>
          <a:xfrm>
            <a:off x="14429998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0" y="0"/>
                </a:moveTo>
                <a:lnTo>
                  <a:pt x="3663740" y="0"/>
                </a:lnTo>
                <a:lnTo>
                  <a:pt x="3663740" y="7040673"/>
                </a:lnTo>
                <a:lnTo>
                  <a:pt x="0" y="704067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9" name="AutoShape 19"/>
          <p:cNvSpPr/>
          <p:nvPr/>
        </p:nvSpPr>
        <p:spPr>
          <a:xfrm>
            <a:off x="16663108" y="3610507"/>
            <a:ext cx="2203955" cy="2203955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20" name="AutoShape 20"/>
          <p:cNvSpPr/>
          <p:nvPr/>
        </p:nvSpPr>
        <p:spPr>
          <a:xfrm flipV="1">
            <a:off x="-526870" y="3623977"/>
            <a:ext cx="2453869" cy="2453869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21" name="Group 21"/>
          <p:cNvGrpSpPr/>
          <p:nvPr/>
        </p:nvGrpSpPr>
        <p:grpSpPr>
          <a:xfrm>
            <a:off x="12898128" y="6385893"/>
            <a:ext cx="5421576" cy="937291"/>
            <a:chOff x="0" y="0"/>
            <a:chExt cx="1763167" cy="304819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1763167" cy="304819"/>
            </a:xfrm>
            <a:custGeom>
              <a:avLst/>
              <a:gdLst/>
              <a:ahLst/>
              <a:cxnLst/>
              <a:rect l="l" t="t" r="r" b="b"/>
              <a:pathLst>
                <a:path w="1763167" h="304819">
                  <a:moveTo>
                    <a:pt x="203200" y="0"/>
                  </a:moveTo>
                  <a:lnTo>
                    <a:pt x="1763167" y="0"/>
                  </a:lnTo>
                  <a:lnTo>
                    <a:pt x="1559967" y="304819"/>
                  </a:lnTo>
                  <a:lnTo>
                    <a:pt x="0" y="30481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101600" y="-38100"/>
              <a:ext cx="1559967" cy="3429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4725435" y="383709"/>
            <a:ext cx="8856243" cy="41479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53"/>
              </a:lnSpc>
            </a:pPr>
            <a:r>
              <a:rPr lang="en-US" sz="6877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Coordenadores regionais</a:t>
            </a: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13712104" y="8235949"/>
            <a:ext cx="3793624" cy="8953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Andreia Martins</a:t>
            </a:r>
          </a:p>
          <a:p>
            <a:pPr algn="ctr">
              <a:lnSpc>
                <a:spcPts val="3529"/>
              </a:lnSpc>
            </a:pPr>
            <a:endParaRPr lang="en-US" sz="2941" b="1">
              <a:solidFill>
                <a:srgbClr val="000000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12172538" y="6530161"/>
            <a:ext cx="6694524" cy="580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9ª URE Umuarama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2045245" y="8683641"/>
            <a:ext cx="3793624" cy="447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Thalyson Bento</a:t>
            </a:r>
          </a:p>
        </p:txBody>
      </p:sp>
      <p:sp>
        <p:nvSpPr>
          <p:cNvPr id="28" name="AutoShape 28"/>
          <p:cNvSpPr/>
          <p:nvPr/>
        </p:nvSpPr>
        <p:spPr>
          <a:xfrm flipV="1">
            <a:off x="2293491" y="9467850"/>
            <a:ext cx="3167249" cy="0"/>
          </a:xfrm>
          <a:prstGeom prst="line">
            <a:avLst/>
          </a:prstGeom>
          <a:ln w="1905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224658" y="7881146"/>
            <a:ext cx="4768516" cy="2052684"/>
            <a:chOff x="0" y="0"/>
            <a:chExt cx="1727016" cy="7434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 flipV="1">
            <a:off x="14025292" y="9267825"/>
            <a:ext cx="3167249" cy="0"/>
          </a:xfrm>
          <a:prstGeom prst="line">
            <a:avLst/>
          </a:prstGeom>
          <a:ln w="1905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6" name="Group 6"/>
          <p:cNvGrpSpPr/>
          <p:nvPr/>
        </p:nvGrpSpPr>
        <p:grpSpPr>
          <a:xfrm>
            <a:off x="5603590" y="2639291"/>
            <a:ext cx="7294539" cy="7294539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t="-8066" b="-42206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8" name="Group 8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2" name="Group 12"/>
          <p:cNvGrpSpPr/>
          <p:nvPr/>
        </p:nvGrpSpPr>
        <p:grpSpPr>
          <a:xfrm rot="2700000">
            <a:off x="14086836" y="-2601670"/>
            <a:ext cx="9677692" cy="6768089"/>
            <a:chOff x="0" y="0"/>
            <a:chExt cx="2548857" cy="1782542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14429998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0" y="0"/>
                </a:moveTo>
                <a:lnTo>
                  <a:pt x="3663740" y="0"/>
                </a:lnTo>
                <a:lnTo>
                  <a:pt x="3663740" y="7040673"/>
                </a:lnTo>
                <a:lnTo>
                  <a:pt x="0" y="704067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6" name="AutoShape 16"/>
          <p:cNvSpPr/>
          <p:nvPr/>
        </p:nvSpPr>
        <p:spPr>
          <a:xfrm>
            <a:off x="16663108" y="3610507"/>
            <a:ext cx="2203955" cy="2203955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17" name="AutoShape 17"/>
          <p:cNvSpPr/>
          <p:nvPr/>
        </p:nvSpPr>
        <p:spPr>
          <a:xfrm flipV="1">
            <a:off x="-526870" y="3623977"/>
            <a:ext cx="2453869" cy="2453869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18" name="Group 18"/>
          <p:cNvGrpSpPr/>
          <p:nvPr/>
        </p:nvGrpSpPr>
        <p:grpSpPr>
          <a:xfrm>
            <a:off x="12898128" y="6385893"/>
            <a:ext cx="5421576" cy="937291"/>
            <a:chOff x="0" y="0"/>
            <a:chExt cx="1763167" cy="304819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763167" cy="304819"/>
            </a:xfrm>
            <a:custGeom>
              <a:avLst/>
              <a:gdLst/>
              <a:ahLst/>
              <a:cxnLst/>
              <a:rect l="l" t="t" r="r" b="b"/>
              <a:pathLst>
                <a:path w="1763167" h="304819">
                  <a:moveTo>
                    <a:pt x="203200" y="0"/>
                  </a:moveTo>
                  <a:lnTo>
                    <a:pt x="1763167" y="0"/>
                  </a:lnTo>
                  <a:lnTo>
                    <a:pt x="1559967" y="304819"/>
                  </a:lnTo>
                  <a:lnTo>
                    <a:pt x="0" y="30481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101600" y="-38100"/>
              <a:ext cx="1559967" cy="3429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13712104" y="8235949"/>
            <a:ext cx="3793624" cy="8953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Liliane Duran Lopes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4725435" y="383709"/>
            <a:ext cx="8856243" cy="41479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53"/>
              </a:lnSpc>
            </a:pPr>
            <a:r>
              <a:rPr lang="en-US" sz="6877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Coordenadores regionais</a:t>
            </a: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2172538" y="6530161"/>
            <a:ext cx="6694524" cy="580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10ª URE Cascavel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667661" y="7777461"/>
            <a:ext cx="4768516" cy="2052684"/>
            <a:chOff x="0" y="0"/>
            <a:chExt cx="1727016" cy="7434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492857" y="8061424"/>
            <a:ext cx="4768516" cy="2052684"/>
            <a:chOff x="0" y="0"/>
            <a:chExt cx="1727016" cy="74342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486958" y="3924299"/>
            <a:ext cx="4795067" cy="5117663"/>
            <a:chOff x="77755" y="143950"/>
            <a:chExt cx="563042" cy="594073"/>
          </a:xfrm>
        </p:grpSpPr>
        <p:sp>
          <p:nvSpPr>
            <p:cNvPr id="10" name="Freeform 10"/>
            <p:cNvSpPr/>
            <p:nvPr/>
          </p:nvSpPr>
          <p:spPr>
            <a:xfrm>
              <a:off x="77755" y="143950"/>
              <a:ext cx="563042" cy="594073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t="-25136" b="-25136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11" name="Group 11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4" name="Freeform 14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5" name="Group 15"/>
          <p:cNvGrpSpPr/>
          <p:nvPr/>
        </p:nvGrpSpPr>
        <p:grpSpPr>
          <a:xfrm rot="2700000">
            <a:off x="14086836" y="-2601670"/>
            <a:ext cx="9677692" cy="6768089"/>
            <a:chOff x="0" y="0"/>
            <a:chExt cx="2548857" cy="1782542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8" name="Freeform 18"/>
          <p:cNvSpPr/>
          <p:nvPr/>
        </p:nvSpPr>
        <p:spPr>
          <a:xfrm>
            <a:off x="14429998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0" y="0"/>
                </a:moveTo>
                <a:lnTo>
                  <a:pt x="3663740" y="0"/>
                </a:lnTo>
                <a:lnTo>
                  <a:pt x="3663740" y="7040673"/>
                </a:lnTo>
                <a:lnTo>
                  <a:pt x="0" y="704067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9" name="AutoShape 19"/>
          <p:cNvSpPr/>
          <p:nvPr/>
        </p:nvSpPr>
        <p:spPr>
          <a:xfrm>
            <a:off x="16663108" y="3610507"/>
            <a:ext cx="2203955" cy="2203955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20" name="AutoShape 20"/>
          <p:cNvSpPr/>
          <p:nvPr/>
        </p:nvSpPr>
        <p:spPr>
          <a:xfrm flipV="1">
            <a:off x="-526870" y="3623977"/>
            <a:ext cx="2453869" cy="2453869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21" name="Group 21"/>
          <p:cNvGrpSpPr/>
          <p:nvPr/>
        </p:nvGrpSpPr>
        <p:grpSpPr>
          <a:xfrm>
            <a:off x="12488608" y="6376189"/>
            <a:ext cx="6062383" cy="1013189"/>
            <a:chOff x="0" y="0"/>
            <a:chExt cx="1763167" cy="304819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1763167" cy="304819"/>
            </a:xfrm>
            <a:custGeom>
              <a:avLst/>
              <a:gdLst/>
              <a:ahLst/>
              <a:cxnLst/>
              <a:rect l="l" t="t" r="r" b="b"/>
              <a:pathLst>
                <a:path w="1763167" h="304819">
                  <a:moveTo>
                    <a:pt x="203200" y="0"/>
                  </a:moveTo>
                  <a:lnTo>
                    <a:pt x="1763167" y="0"/>
                  </a:lnTo>
                  <a:lnTo>
                    <a:pt x="1559967" y="304819"/>
                  </a:lnTo>
                  <a:lnTo>
                    <a:pt x="0" y="30481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101600" y="-38100"/>
              <a:ext cx="1559967" cy="3429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4725435" y="383709"/>
            <a:ext cx="8856243" cy="41479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53"/>
              </a:lnSpc>
            </a:pPr>
            <a:r>
              <a:rPr lang="en-US" sz="6877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Coordenadores regionais</a:t>
            </a: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grpSp>
        <p:nvGrpSpPr>
          <p:cNvPr id="25" name="Group 25"/>
          <p:cNvGrpSpPr/>
          <p:nvPr/>
        </p:nvGrpSpPr>
        <p:grpSpPr>
          <a:xfrm>
            <a:off x="5870901" y="2485022"/>
            <a:ext cx="7068659" cy="7095245"/>
            <a:chOff x="0" y="0"/>
            <a:chExt cx="812800" cy="812800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4"/>
              <a:stretch>
                <a:fillRect t="-1443" b="-48829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27" name="TextBox 27"/>
          <p:cNvSpPr txBox="1"/>
          <p:nvPr/>
        </p:nvSpPr>
        <p:spPr>
          <a:xfrm>
            <a:off x="2045245" y="9275878"/>
            <a:ext cx="3793624" cy="447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Patricia Balcerzak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2172538" y="6530161"/>
            <a:ext cx="6694524" cy="580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11ª URE Campo Mourão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2188214" y="8458382"/>
            <a:ext cx="3793624" cy="447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Leandro Dala Rosa 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224658" y="7881146"/>
            <a:ext cx="4768516" cy="2052684"/>
            <a:chOff x="0" y="0"/>
            <a:chExt cx="1727016" cy="7434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 flipV="1">
            <a:off x="14025292" y="9267825"/>
            <a:ext cx="3167249" cy="0"/>
          </a:xfrm>
          <a:prstGeom prst="line">
            <a:avLst/>
          </a:prstGeom>
          <a:ln w="1905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6" name="Group 6"/>
          <p:cNvGrpSpPr/>
          <p:nvPr/>
        </p:nvGrpSpPr>
        <p:grpSpPr>
          <a:xfrm>
            <a:off x="5603590" y="2639291"/>
            <a:ext cx="7294539" cy="7294539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t="-13816" b="-36456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8" name="Group 8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2" name="Group 12"/>
          <p:cNvGrpSpPr/>
          <p:nvPr/>
        </p:nvGrpSpPr>
        <p:grpSpPr>
          <a:xfrm rot="2700000">
            <a:off x="14086836" y="-2601670"/>
            <a:ext cx="9677692" cy="6768089"/>
            <a:chOff x="0" y="0"/>
            <a:chExt cx="2548857" cy="1782542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14429998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0" y="0"/>
                </a:moveTo>
                <a:lnTo>
                  <a:pt x="3663740" y="0"/>
                </a:lnTo>
                <a:lnTo>
                  <a:pt x="3663740" y="7040673"/>
                </a:lnTo>
                <a:lnTo>
                  <a:pt x="0" y="704067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6" name="AutoShape 16"/>
          <p:cNvSpPr/>
          <p:nvPr/>
        </p:nvSpPr>
        <p:spPr>
          <a:xfrm>
            <a:off x="16663108" y="3610507"/>
            <a:ext cx="2203955" cy="2203955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17" name="AutoShape 17"/>
          <p:cNvSpPr/>
          <p:nvPr/>
        </p:nvSpPr>
        <p:spPr>
          <a:xfrm flipV="1">
            <a:off x="-526870" y="3623977"/>
            <a:ext cx="2453869" cy="2453869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18" name="Group 18"/>
          <p:cNvGrpSpPr/>
          <p:nvPr/>
        </p:nvGrpSpPr>
        <p:grpSpPr>
          <a:xfrm>
            <a:off x="12898128" y="5814461"/>
            <a:ext cx="5421576" cy="1508723"/>
            <a:chOff x="0" y="0"/>
            <a:chExt cx="1763167" cy="490656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763167" cy="490656"/>
            </a:xfrm>
            <a:custGeom>
              <a:avLst/>
              <a:gdLst/>
              <a:ahLst/>
              <a:cxnLst/>
              <a:rect l="l" t="t" r="r" b="b"/>
              <a:pathLst>
                <a:path w="1763167" h="490656">
                  <a:moveTo>
                    <a:pt x="203200" y="0"/>
                  </a:moveTo>
                  <a:lnTo>
                    <a:pt x="1763167" y="0"/>
                  </a:lnTo>
                  <a:lnTo>
                    <a:pt x="1559967" y="490656"/>
                  </a:lnTo>
                  <a:lnTo>
                    <a:pt x="0" y="490656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101600" y="-38100"/>
              <a:ext cx="1559967" cy="5287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13712104" y="8235949"/>
            <a:ext cx="3793624" cy="447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Yasmin Tomazi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4725435" y="383709"/>
            <a:ext cx="8856243" cy="41479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53"/>
              </a:lnSpc>
            </a:pPr>
            <a:r>
              <a:rPr lang="en-US" sz="6877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Coordenadores regionais</a:t>
            </a: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2261654" y="5945270"/>
            <a:ext cx="6694524" cy="11804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12ª URE Laranjeiras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do Sul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894592" y="7770504"/>
            <a:ext cx="4768516" cy="2052684"/>
            <a:chOff x="0" y="0"/>
            <a:chExt cx="1727016" cy="7434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 flipV="1">
            <a:off x="12548881" y="8854888"/>
            <a:ext cx="3167249" cy="0"/>
          </a:xfrm>
          <a:prstGeom prst="line">
            <a:avLst/>
          </a:prstGeom>
          <a:ln w="1905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 dirty="0"/>
          </a:p>
        </p:txBody>
      </p:sp>
      <p:grpSp>
        <p:nvGrpSpPr>
          <p:cNvPr id="6" name="Group 6"/>
          <p:cNvGrpSpPr/>
          <p:nvPr/>
        </p:nvGrpSpPr>
        <p:grpSpPr>
          <a:xfrm>
            <a:off x="998669" y="7881146"/>
            <a:ext cx="4768516" cy="2052684"/>
            <a:chOff x="0" y="0"/>
            <a:chExt cx="1727016" cy="74342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4" name="Freeform 14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5" name="Group 15"/>
          <p:cNvGrpSpPr/>
          <p:nvPr/>
        </p:nvGrpSpPr>
        <p:grpSpPr>
          <a:xfrm rot="2700000">
            <a:off x="14086836" y="-2601670"/>
            <a:ext cx="9677692" cy="6768089"/>
            <a:chOff x="0" y="0"/>
            <a:chExt cx="2548857" cy="1782542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8" name="Freeform 18"/>
          <p:cNvSpPr/>
          <p:nvPr/>
        </p:nvSpPr>
        <p:spPr>
          <a:xfrm>
            <a:off x="14429998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0" y="0"/>
                </a:moveTo>
                <a:lnTo>
                  <a:pt x="3663740" y="0"/>
                </a:lnTo>
                <a:lnTo>
                  <a:pt x="3663740" y="7040673"/>
                </a:lnTo>
                <a:lnTo>
                  <a:pt x="0" y="704067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9" name="AutoShape 19"/>
          <p:cNvSpPr/>
          <p:nvPr/>
        </p:nvSpPr>
        <p:spPr>
          <a:xfrm>
            <a:off x="16663108" y="3610507"/>
            <a:ext cx="2203955" cy="2203955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20" name="AutoShape 20"/>
          <p:cNvSpPr/>
          <p:nvPr/>
        </p:nvSpPr>
        <p:spPr>
          <a:xfrm flipV="1">
            <a:off x="-526870" y="3623977"/>
            <a:ext cx="2453869" cy="2453869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21" name="Group 21"/>
          <p:cNvGrpSpPr/>
          <p:nvPr/>
        </p:nvGrpSpPr>
        <p:grpSpPr>
          <a:xfrm>
            <a:off x="12548881" y="6385893"/>
            <a:ext cx="5967719" cy="937291"/>
            <a:chOff x="0" y="0"/>
            <a:chExt cx="1763167" cy="304819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1763167" cy="304819"/>
            </a:xfrm>
            <a:custGeom>
              <a:avLst/>
              <a:gdLst/>
              <a:ahLst/>
              <a:cxnLst/>
              <a:rect l="l" t="t" r="r" b="b"/>
              <a:pathLst>
                <a:path w="1763167" h="304819">
                  <a:moveTo>
                    <a:pt x="203200" y="0"/>
                  </a:moveTo>
                  <a:lnTo>
                    <a:pt x="1763167" y="0"/>
                  </a:lnTo>
                  <a:lnTo>
                    <a:pt x="1559967" y="304819"/>
                  </a:lnTo>
                  <a:lnTo>
                    <a:pt x="0" y="30481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101600" y="-38100"/>
              <a:ext cx="1559967" cy="3429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12235694" y="8094158"/>
            <a:ext cx="3793624" cy="447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Edizio</a:t>
            </a:r>
            <a:r>
              <a:rPr lang="en-US" sz="2941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Farias 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4725435" y="383709"/>
            <a:ext cx="8856243" cy="41479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53"/>
              </a:lnSpc>
            </a:pPr>
            <a:r>
              <a:rPr lang="en-US" sz="6877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Coordenadores regionais</a:t>
            </a: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12172538" y="6530161"/>
            <a:ext cx="6694524" cy="5638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19"/>
              </a:lnSpc>
              <a:spcBef>
                <a:spcPct val="0"/>
              </a:spcBef>
            </a:pPr>
            <a:r>
              <a:rPr lang="en-US" sz="32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13ª URE Foz do Iguaçu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486116" y="8459795"/>
            <a:ext cx="3793624" cy="447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Camila Gaitkoski </a:t>
            </a:r>
          </a:p>
        </p:txBody>
      </p:sp>
      <p:sp>
        <p:nvSpPr>
          <p:cNvPr id="28" name="AutoShape 28"/>
          <p:cNvSpPr/>
          <p:nvPr/>
        </p:nvSpPr>
        <p:spPr>
          <a:xfrm flipV="1">
            <a:off x="1799303" y="9277350"/>
            <a:ext cx="3167249" cy="0"/>
          </a:xfrm>
          <a:prstGeom prst="line">
            <a:avLst/>
          </a:prstGeom>
          <a:ln w="1905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9" name="Group 9"/>
          <p:cNvGrpSpPr/>
          <p:nvPr/>
        </p:nvGrpSpPr>
        <p:grpSpPr>
          <a:xfrm>
            <a:off x="5603590" y="2639291"/>
            <a:ext cx="7294539" cy="7294539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3"/>
              <a:stretch>
                <a:fillRect t="-5012" b="-45260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224658" y="7881146"/>
            <a:ext cx="4768516" cy="2052684"/>
            <a:chOff x="0" y="0"/>
            <a:chExt cx="1727016" cy="7434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 flipV="1">
            <a:off x="14025292" y="9267825"/>
            <a:ext cx="3167249" cy="0"/>
          </a:xfrm>
          <a:prstGeom prst="line">
            <a:avLst/>
          </a:prstGeom>
          <a:ln w="1905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8" name="Group 8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2" name="Group 12"/>
          <p:cNvGrpSpPr/>
          <p:nvPr/>
        </p:nvGrpSpPr>
        <p:grpSpPr>
          <a:xfrm rot="2700000">
            <a:off x="14086836" y="-2601670"/>
            <a:ext cx="9677692" cy="6768089"/>
            <a:chOff x="0" y="0"/>
            <a:chExt cx="2548857" cy="1782542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14429998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0" y="0"/>
                </a:moveTo>
                <a:lnTo>
                  <a:pt x="3663740" y="0"/>
                </a:lnTo>
                <a:lnTo>
                  <a:pt x="3663740" y="7040673"/>
                </a:lnTo>
                <a:lnTo>
                  <a:pt x="0" y="704067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6" name="AutoShape 16"/>
          <p:cNvSpPr/>
          <p:nvPr/>
        </p:nvSpPr>
        <p:spPr>
          <a:xfrm>
            <a:off x="16663108" y="3610507"/>
            <a:ext cx="2203955" cy="2203955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17" name="AutoShape 17"/>
          <p:cNvSpPr/>
          <p:nvPr/>
        </p:nvSpPr>
        <p:spPr>
          <a:xfrm flipV="1">
            <a:off x="-526870" y="3623977"/>
            <a:ext cx="2453869" cy="2453869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18" name="Group 18"/>
          <p:cNvGrpSpPr/>
          <p:nvPr/>
        </p:nvGrpSpPr>
        <p:grpSpPr>
          <a:xfrm>
            <a:off x="12268200" y="6384885"/>
            <a:ext cx="6248400" cy="937291"/>
            <a:chOff x="0" y="0"/>
            <a:chExt cx="1763167" cy="304819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763167" cy="304819"/>
            </a:xfrm>
            <a:custGeom>
              <a:avLst/>
              <a:gdLst/>
              <a:ahLst/>
              <a:cxnLst/>
              <a:rect l="l" t="t" r="r" b="b"/>
              <a:pathLst>
                <a:path w="1763167" h="304819">
                  <a:moveTo>
                    <a:pt x="203200" y="0"/>
                  </a:moveTo>
                  <a:lnTo>
                    <a:pt x="1763167" y="0"/>
                  </a:lnTo>
                  <a:lnTo>
                    <a:pt x="1559967" y="304819"/>
                  </a:lnTo>
                  <a:lnTo>
                    <a:pt x="0" y="30481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101600" y="-38100"/>
              <a:ext cx="1559967" cy="3429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13712104" y="8235949"/>
            <a:ext cx="3793624" cy="447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Pedro Castro Neto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4725435" y="383709"/>
            <a:ext cx="8856243" cy="41479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53"/>
              </a:lnSpc>
            </a:pPr>
            <a:r>
              <a:rPr lang="en-US" sz="6877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Coordenadores regionais</a:t>
            </a: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2172538" y="6539686"/>
            <a:ext cx="6694524" cy="5378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79"/>
              </a:lnSpc>
              <a:spcBef>
                <a:spcPct val="0"/>
              </a:spcBef>
            </a:pPr>
            <a:r>
              <a:rPr lang="en-US" sz="31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14ª URE Francisco Beltrão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5496731" y="2639291"/>
            <a:ext cx="7294539" cy="7294539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3"/>
              <a:stretch>
                <a:fillRect t="-9624" b="-40648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224658" y="7881146"/>
            <a:ext cx="4768516" cy="2052684"/>
            <a:chOff x="0" y="0"/>
            <a:chExt cx="1727016" cy="7434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 flipV="1">
            <a:off x="14025292" y="9267825"/>
            <a:ext cx="3167249" cy="0"/>
          </a:xfrm>
          <a:prstGeom prst="line">
            <a:avLst/>
          </a:prstGeom>
          <a:ln w="1905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8" name="Group 8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2" name="Group 12"/>
          <p:cNvGrpSpPr/>
          <p:nvPr/>
        </p:nvGrpSpPr>
        <p:grpSpPr>
          <a:xfrm rot="2700000">
            <a:off x="14086836" y="-2601670"/>
            <a:ext cx="9677692" cy="6768089"/>
            <a:chOff x="0" y="0"/>
            <a:chExt cx="2548857" cy="1782542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14429998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0" y="0"/>
                </a:moveTo>
                <a:lnTo>
                  <a:pt x="3663740" y="0"/>
                </a:lnTo>
                <a:lnTo>
                  <a:pt x="3663740" y="7040673"/>
                </a:lnTo>
                <a:lnTo>
                  <a:pt x="0" y="704067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6" name="AutoShape 16"/>
          <p:cNvSpPr/>
          <p:nvPr/>
        </p:nvSpPr>
        <p:spPr>
          <a:xfrm>
            <a:off x="16663108" y="3610507"/>
            <a:ext cx="2203955" cy="2203955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17" name="AutoShape 17"/>
          <p:cNvSpPr/>
          <p:nvPr/>
        </p:nvSpPr>
        <p:spPr>
          <a:xfrm flipV="1">
            <a:off x="-526870" y="3623977"/>
            <a:ext cx="2453869" cy="2453869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18" name="Group 18"/>
          <p:cNvGrpSpPr/>
          <p:nvPr/>
        </p:nvGrpSpPr>
        <p:grpSpPr>
          <a:xfrm>
            <a:off x="12532148" y="6318555"/>
            <a:ext cx="5975304" cy="937291"/>
            <a:chOff x="0" y="0"/>
            <a:chExt cx="1763167" cy="304819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763167" cy="304819"/>
            </a:xfrm>
            <a:custGeom>
              <a:avLst/>
              <a:gdLst/>
              <a:ahLst/>
              <a:cxnLst/>
              <a:rect l="l" t="t" r="r" b="b"/>
              <a:pathLst>
                <a:path w="1763167" h="304819">
                  <a:moveTo>
                    <a:pt x="203200" y="0"/>
                  </a:moveTo>
                  <a:lnTo>
                    <a:pt x="1763167" y="0"/>
                  </a:lnTo>
                  <a:lnTo>
                    <a:pt x="1559967" y="304819"/>
                  </a:lnTo>
                  <a:lnTo>
                    <a:pt x="0" y="30481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101600" y="-38100"/>
              <a:ext cx="1559967" cy="3429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13712104" y="8235949"/>
            <a:ext cx="3793624" cy="8953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Cássia e Irineu Antoszczyszyn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4725435" y="383709"/>
            <a:ext cx="8856243" cy="41479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53"/>
              </a:lnSpc>
            </a:pPr>
            <a:r>
              <a:rPr lang="en-US" sz="6877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Coordenadores regionais</a:t>
            </a: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2172538" y="6530161"/>
            <a:ext cx="6694524" cy="5638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19"/>
              </a:lnSpc>
              <a:spcBef>
                <a:spcPct val="0"/>
              </a:spcBef>
            </a:pPr>
            <a:r>
              <a:rPr lang="en-US" sz="32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15ª URE União da Vitória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5603590" y="2639291"/>
            <a:ext cx="7294539" cy="7294539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3"/>
              <a:stretch>
                <a:fillRect t="-7947" b="-42325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641034" y="7826234"/>
            <a:ext cx="4768516" cy="2052684"/>
            <a:chOff x="0" y="0"/>
            <a:chExt cx="1727016" cy="7434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 flipV="1">
            <a:off x="12484340" y="9029700"/>
            <a:ext cx="3167249" cy="0"/>
          </a:xfrm>
          <a:prstGeom prst="line">
            <a:avLst/>
          </a:prstGeom>
          <a:ln w="1905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6" name="Group 6"/>
          <p:cNvGrpSpPr/>
          <p:nvPr/>
        </p:nvGrpSpPr>
        <p:grpSpPr>
          <a:xfrm>
            <a:off x="672359" y="3262504"/>
            <a:ext cx="5421137" cy="5421137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t="-3603" b="-46670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998669" y="7881146"/>
            <a:ext cx="4768516" cy="2052684"/>
            <a:chOff x="0" y="0"/>
            <a:chExt cx="1727016" cy="74342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5603590" y="2639291"/>
            <a:ext cx="7294539" cy="7294539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3"/>
              <a:stretch>
                <a:fillRect t="-25136" b="-25136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13" name="Group 13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7" name="Group 17"/>
          <p:cNvGrpSpPr/>
          <p:nvPr/>
        </p:nvGrpSpPr>
        <p:grpSpPr>
          <a:xfrm rot="2700000">
            <a:off x="14086836" y="-2601670"/>
            <a:ext cx="9677692" cy="6768089"/>
            <a:chOff x="0" y="0"/>
            <a:chExt cx="2548857" cy="1782542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0" name="Freeform 20"/>
          <p:cNvSpPr/>
          <p:nvPr/>
        </p:nvSpPr>
        <p:spPr>
          <a:xfrm>
            <a:off x="14429998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0" y="0"/>
                </a:moveTo>
                <a:lnTo>
                  <a:pt x="3663740" y="0"/>
                </a:lnTo>
                <a:lnTo>
                  <a:pt x="3663740" y="7040673"/>
                </a:lnTo>
                <a:lnTo>
                  <a:pt x="0" y="704067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21" name="AutoShape 21"/>
          <p:cNvSpPr/>
          <p:nvPr/>
        </p:nvSpPr>
        <p:spPr>
          <a:xfrm>
            <a:off x="16663108" y="3610507"/>
            <a:ext cx="2203955" cy="2203955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22" name="AutoShape 22"/>
          <p:cNvSpPr/>
          <p:nvPr/>
        </p:nvSpPr>
        <p:spPr>
          <a:xfrm flipV="1">
            <a:off x="-526870" y="3623977"/>
            <a:ext cx="2453869" cy="2453869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23" name="Group 23"/>
          <p:cNvGrpSpPr/>
          <p:nvPr/>
        </p:nvGrpSpPr>
        <p:grpSpPr>
          <a:xfrm>
            <a:off x="12898128" y="6385893"/>
            <a:ext cx="5421576" cy="937291"/>
            <a:chOff x="0" y="0"/>
            <a:chExt cx="1763167" cy="304819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763167" cy="304819"/>
            </a:xfrm>
            <a:custGeom>
              <a:avLst/>
              <a:gdLst/>
              <a:ahLst/>
              <a:cxnLst/>
              <a:rect l="l" t="t" r="r" b="b"/>
              <a:pathLst>
                <a:path w="1763167" h="304819">
                  <a:moveTo>
                    <a:pt x="203200" y="0"/>
                  </a:moveTo>
                  <a:lnTo>
                    <a:pt x="1763167" y="0"/>
                  </a:lnTo>
                  <a:lnTo>
                    <a:pt x="1559967" y="304819"/>
                  </a:lnTo>
                  <a:lnTo>
                    <a:pt x="0" y="30481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101600" y="-38100"/>
              <a:ext cx="1559967" cy="3429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6" name="TextBox 26"/>
          <p:cNvSpPr txBox="1"/>
          <p:nvPr/>
        </p:nvSpPr>
        <p:spPr>
          <a:xfrm>
            <a:off x="12344400" y="8379797"/>
            <a:ext cx="3793624" cy="447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Melissa </a:t>
            </a:r>
            <a:r>
              <a:rPr lang="en-US" sz="2941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Bratefiche</a:t>
            </a:r>
            <a:r>
              <a:rPr lang="en-US" sz="2941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4725435" y="383709"/>
            <a:ext cx="8856243" cy="41479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53"/>
              </a:lnSpc>
            </a:pPr>
            <a:r>
              <a:rPr lang="en-US" sz="6877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Coordenadores regionais</a:t>
            </a: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28" name="TextBox 28"/>
          <p:cNvSpPr txBox="1"/>
          <p:nvPr/>
        </p:nvSpPr>
        <p:spPr>
          <a:xfrm>
            <a:off x="12172538" y="6530161"/>
            <a:ext cx="6694524" cy="580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16ª URE Londrina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486116" y="8459795"/>
            <a:ext cx="3793624" cy="447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Rosemayre Correa</a:t>
            </a:r>
          </a:p>
        </p:txBody>
      </p:sp>
      <p:sp>
        <p:nvSpPr>
          <p:cNvPr id="30" name="AutoShape 30"/>
          <p:cNvSpPr/>
          <p:nvPr/>
        </p:nvSpPr>
        <p:spPr>
          <a:xfrm flipV="1">
            <a:off x="1799303" y="9277350"/>
            <a:ext cx="3167249" cy="0"/>
          </a:xfrm>
          <a:prstGeom prst="line">
            <a:avLst/>
          </a:prstGeom>
          <a:ln w="1905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224658" y="7881146"/>
            <a:ext cx="4768516" cy="2052684"/>
            <a:chOff x="0" y="0"/>
            <a:chExt cx="1727016" cy="7434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 flipV="1">
            <a:off x="14025292" y="9267825"/>
            <a:ext cx="3167249" cy="0"/>
          </a:xfrm>
          <a:prstGeom prst="line">
            <a:avLst/>
          </a:prstGeom>
          <a:ln w="1905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6" name="Group 6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0" name="Group 10"/>
          <p:cNvGrpSpPr/>
          <p:nvPr/>
        </p:nvGrpSpPr>
        <p:grpSpPr>
          <a:xfrm rot="2700000">
            <a:off x="14086836" y="-2601670"/>
            <a:ext cx="9677692" cy="6768089"/>
            <a:chOff x="0" y="0"/>
            <a:chExt cx="2548857" cy="1782542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3" name="Freeform 13"/>
          <p:cNvSpPr/>
          <p:nvPr/>
        </p:nvSpPr>
        <p:spPr>
          <a:xfrm>
            <a:off x="14429998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0" y="0"/>
                </a:moveTo>
                <a:lnTo>
                  <a:pt x="3663740" y="0"/>
                </a:lnTo>
                <a:lnTo>
                  <a:pt x="3663740" y="7040673"/>
                </a:lnTo>
                <a:lnTo>
                  <a:pt x="0" y="704067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4" name="AutoShape 14"/>
          <p:cNvSpPr/>
          <p:nvPr/>
        </p:nvSpPr>
        <p:spPr>
          <a:xfrm>
            <a:off x="16663108" y="3610507"/>
            <a:ext cx="2203955" cy="2203955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15" name="AutoShape 15"/>
          <p:cNvSpPr/>
          <p:nvPr/>
        </p:nvSpPr>
        <p:spPr>
          <a:xfrm flipV="1">
            <a:off x="-526870" y="3623977"/>
            <a:ext cx="2453869" cy="2453869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16" name="Group 16"/>
          <p:cNvGrpSpPr/>
          <p:nvPr/>
        </p:nvGrpSpPr>
        <p:grpSpPr>
          <a:xfrm>
            <a:off x="12898128" y="6385893"/>
            <a:ext cx="5421576" cy="937291"/>
            <a:chOff x="0" y="0"/>
            <a:chExt cx="1763167" cy="304819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763167" cy="304819"/>
            </a:xfrm>
            <a:custGeom>
              <a:avLst/>
              <a:gdLst/>
              <a:ahLst/>
              <a:cxnLst/>
              <a:rect l="l" t="t" r="r" b="b"/>
              <a:pathLst>
                <a:path w="1763167" h="304819">
                  <a:moveTo>
                    <a:pt x="203200" y="0"/>
                  </a:moveTo>
                  <a:lnTo>
                    <a:pt x="1763167" y="0"/>
                  </a:lnTo>
                  <a:lnTo>
                    <a:pt x="1559967" y="304819"/>
                  </a:lnTo>
                  <a:lnTo>
                    <a:pt x="0" y="30481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101600" y="-38100"/>
              <a:ext cx="1559967" cy="3429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13712104" y="8235949"/>
            <a:ext cx="3793624" cy="447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sem coordenador 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4725435" y="383709"/>
            <a:ext cx="8856243" cy="41479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53"/>
              </a:lnSpc>
            </a:pPr>
            <a:r>
              <a:rPr lang="en-US" sz="6877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Coordenadores regionais</a:t>
            </a: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2172538" y="6530161"/>
            <a:ext cx="6694524" cy="580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17ª URE Palotina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224658" y="7881146"/>
            <a:ext cx="4768516" cy="2052684"/>
            <a:chOff x="0" y="0"/>
            <a:chExt cx="1727016" cy="7434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 flipV="1">
            <a:off x="14025292" y="9267825"/>
            <a:ext cx="3167249" cy="0"/>
          </a:xfrm>
          <a:prstGeom prst="line">
            <a:avLst/>
          </a:prstGeom>
          <a:ln w="1905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6" name="Group 6"/>
          <p:cNvGrpSpPr/>
          <p:nvPr/>
        </p:nvGrpSpPr>
        <p:grpSpPr>
          <a:xfrm>
            <a:off x="5603590" y="2639291"/>
            <a:ext cx="7294539" cy="7294539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t="-13816" b="-36456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8" name="Group 8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2" name="Group 12"/>
          <p:cNvGrpSpPr/>
          <p:nvPr/>
        </p:nvGrpSpPr>
        <p:grpSpPr>
          <a:xfrm rot="2700000">
            <a:off x="14086836" y="-2601670"/>
            <a:ext cx="9677692" cy="6768089"/>
            <a:chOff x="0" y="0"/>
            <a:chExt cx="2548857" cy="1782542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14429998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0" y="0"/>
                </a:moveTo>
                <a:lnTo>
                  <a:pt x="3663740" y="0"/>
                </a:lnTo>
                <a:lnTo>
                  <a:pt x="3663740" y="7040673"/>
                </a:lnTo>
                <a:lnTo>
                  <a:pt x="0" y="704067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6" name="AutoShape 16"/>
          <p:cNvSpPr/>
          <p:nvPr/>
        </p:nvSpPr>
        <p:spPr>
          <a:xfrm>
            <a:off x="16663108" y="3610507"/>
            <a:ext cx="2203955" cy="2203955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17" name="AutoShape 17"/>
          <p:cNvSpPr/>
          <p:nvPr/>
        </p:nvSpPr>
        <p:spPr>
          <a:xfrm flipV="1">
            <a:off x="-526870" y="3623977"/>
            <a:ext cx="2453869" cy="2453869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18" name="Group 18"/>
          <p:cNvGrpSpPr/>
          <p:nvPr/>
        </p:nvGrpSpPr>
        <p:grpSpPr>
          <a:xfrm>
            <a:off x="12898128" y="6385893"/>
            <a:ext cx="5421576" cy="937291"/>
            <a:chOff x="0" y="0"/>
            <a:chExt cx="1763167" cy="304819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763167" cy="304819"/>
            </a:xfrm>
            <a:custGeom>
              <a:avLst/>
              <a:gdLst/>
              <a:ahLst/>
              <a:cxnLst/>
              <a:rect l="l" t="t" r="r" b="b"/>
              <a:pathLst>
                <a:path w="1763167" h="304819">
                  <a:moveTo>
                    <a:pt x="203200" y="0"/>
                  </a:moveTo>
                  <a:lnTo>
                    <a:pt x="1763167" y="0"/>
                  </a:lnTo>
                  <a:lnTo>
                    <a:pt x="1559967" y="304819"/>
                  </a:lnTo>
                  <a:lnTo>
                    <a:pt x="0" y="30481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101600" y="-38100"/>
              <a:ext cx="1559967" cy="3429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13712104" y="8235949"/>
            <a:ext cx="3793624" cy="8953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Rodney Durval de Lara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4725435" y="383709"/>
            <a:ext cx="8856243" cy="41479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53"/>
              </a:lnSpc>
            </a:pPr>
            <a:r>
              <a:rPr lang="en-US" sz="6877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Coordenadores regionais</a:t>
            </a: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2172538" y="6530161"/>
            <a:ext cx="6694524" cy="580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18ª URE MN Curitiba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224658" y="7881146"/>
            <a:ext cx="4768516" cy="2052684"/>
            <a:chOff x="0" y="0"/>
            <a:chExt cx="1727016" cy="7434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 flipV="1">
            <a:off x="14025292" y="9267825"/>
            <a:ext cx="3167249" cy="0"/>
          </a:xfrm>
          <a:prstGeom prst="line">
            <a:avLst/>
          </a:prstGeom>
          <a:ln w="1905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6" name="Group 6"/>
          <p:cNvGrpSpPr/>
          <p:nvPr/>
        </p:nvGrpSpPr>
        <p:grpSpPr>
          <a:xfrm>
            <a:off x="5603590" y="2639291"/>
            <a:ext cx="7294539" cy="7294539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t="-10882" b="-39390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8" name="Group 8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2" name="Group 12"/>
          <p:cNvGrpSpPr/>
          <p:nvPr/>
        </p:nvGrpSpPr>
        <p:grpSpPr>
          <a:xfrm rot="2700000">
            <a:off x="14086836" y="-2601670"/>
            <a:ext cx="9677692" cy="6768089"/>
            <a:chOff x="0" y="0"/>
            <a:chExt cx="2548857" cy="1782542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14429998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0" y="0"/>
                </a:moveTo>
                <a:lnTo>
                  <a:pt x="3663740" y="0"/>
                </a:lnTo>
                <a:lnTo>
                  <a:pt x="3663740" y="7040673"/>
                </a:lnTo>
                <a:lnTo>
                  <a:pt x="0" y="704067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6" name="AutoShape 16"/>
          <p:cNvSpPr/>
          <p:nvPr/>
        </p:nvSpPr>
        <p:spPr>
          <a:xfrm>
            <a:off x="16663108" y="3610507"/>
            <a:ext cx="2203955" cy="2203955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17" name="AutoShape 17"/>
          <p:cNvSpPr/>
          <p:nvPr/>
        </p:nvSpPr>
        <p:spPr>
          <a:xfrm flipV="1">
            <a:off x="-526870" y="3623977"/>
            <a:ext cx="2453869" cy="2453869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18" name="Group 18"/>
          <p:cNvGrpSpPr/>
          <p:nvPr/>
        </p:nvGrpSpPr>
        <p:grpSpPr>
          <a:xfrm>
            <a:off x="12898128" y="6385893"/>
            <a:ext cx="5421576" cy="937291"/>
            <a:chOff x="0" y="0"/>
            <a:chExt cx="1763167" cy="304819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763167" cy="304819"/>
            </a:xfrm>
            <a:custGeom>
              <a:avLst/>
              <a:gdLst/>
              <a:ahLst/>
              <a:cxnLst/>
              <a:rect l="l" t="t" r="r" b="b"/>
              <a:pathLst>
                <a:path w="1763167" h="304819">
                  <a:moveTo>
                    <a:pt x="203200" y="0"/>
                  </a:moveTo>
                  <a:lnTo>
                    <a:pt x="1763167" y="0"/>
                  </a:lnTo>
                  <a:lnTo>
                    <a:pt x="1559967" y="304819"/>
                  </a:lnTo>
                  <a:lnTo>
                    <a:pt x="0" y="30481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101600" y="-38100"/>
              <a:ext cx="1559967" cy="3429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13712104" y="8235949"/>
            <a:ext cx="3793624" cy="447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Oscar José Veiga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4725435" y="383709"/>
            <a:ext cx="8856243" cy="41479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53"/>
              </a:lnSpc>
            </a:pPr>
            <a:r>
              <a:rPr lang="en-US" sz="6877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Coordenadores regionais</a:t>
            </a: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2172538" y="6530161"/>
            <a:ext cx="6694524" cy="580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19ª URE ML Curitiba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224658" y="7881146"/>
            <a:ext cx="4768516" cy="2052684"/>
            <a:chOff x="0" y="0"/>
            <a:chExt cx="1727016" cy="7434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 flipV="1">
            <a:off x="14025292" y="9267825"/>
            <a:ext cx="3167249" cy="0"/>
          </a:xfrm>
          <a:prstGeom prst="line">
            <a:avLst/>
          </a:prstGeom>
          <a:ln w="1905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6" name="Group 6"/>
          <p:cNvGrpSpPr/>
          <p:nvPr/>
        </p:nvGrpSpPr>
        <p:grpSpPr>
          <a:xfrm>
            <a:off x="5603590" y="2639291"/>
            <a:ext cx="7294539" cy="7294539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t="-14236" b="-36036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8" name="Group 8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2" name="Group 12"/>
          <p:cNvGrpSpPr/>
          <p:nvPr/>
        </p:nvGrpSpPr>
        <p:grpSpPr>
          <a:xfrm rot="2700000">
            <a:off x="14086836" y="-2601670"/>
            <a:ext cx="9677692" cy="6768089"/>
            <a:chOff x="0" y="0"/>
            <a:chExt cx="2548857" cy="1782542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14429998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0" y="0"/>
                </a:moveTo>
                <a:lnTo>
                  <a:pt x="3663740" y="0"/>
                </a:lnTo>
                <a:lnTo>
                  <a:pt x="3663740" y="7040673"/>
                </a:lnTo>
                <a:lnTo>
                  <a:pt x="0" y="704067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6" name="AutoShape 16"/>
          <p:cNvSpPr/>
          <p:nvPr/>
        </p:nvSpPr>
        <p:spPr>
          <a:xfrm>
            <a:off x="16663108" y="3610507"/>
            <a:ext cx="2203955" cy="2203955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17" name="AutoShape 17"/>
          <p:cNvSpPr/>
          <p:nvPr/>
        </p:nvSpPr>
        <p:spPr>
          <a:xfrm flipV="1">
            <a:off x="-526870" y="3623977"/>
            <a:ext cx="2453869" cy="2453869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18" name="Group 18"/>
          <p:cNvGrpSpPr/>
          <p:nvPr/>
        </p:nvGrpSpPr>
        <p:grpSpPr>
          <a:xfrm>
            <a:off x="12898128" y="6385893"/>
            <a:ext cx="5421576" cy="937291"/>
            <a:chOff x="0" y="0"/>
            <a:chExt cx="1763167" cy="304819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763167" cy="304819"/>
            </a:xfrm>
            <a:custGeom>
              <a:avLst/>
              <a:gdLst/>
              <a:ahLst/>
              <a:cxnLst/>
              <a:rect l="l" t="t" r="r" b="b"/>
              <a:pathLst>
                <a:path w="1763167" h="304819">
                  <a:moveTo>
                    <a:pt x="203200" y="0"/>
                  </a:moveTo>
                  <a:lnTo>
                    <a:pt x="1763167" y="0"/>
                  </a:lnTo>
                  <a:lnTo>
                    <a:pt x="1559967" y="304819"/>
                  </a:lnTo>
                  <a:lnTo>
                    <a:pt x="0" y="30481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101600" y="-38100"/>
              <a:ext cx="1559967" cy="3429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13712104" y="8235949"/>
            <a:ext cx="3793624" cy="8953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Tamara Ribeiro dos Santos Lima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4725435" y="383709"/>
            <a:ext cx="8856243" cy="41479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53"/>
              </a:lnSpc>
            </a:pPr>
            <a:r>
              <a:rPr lang="en-US" sz="6877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Coordenadores regionais</a:t>
            </a: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2172538" y="6530161"/>
            <a:ext cx="6694524" cy="580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20ª URE MO Curitiba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224658" y="7881146"/>
            <a:ext cx="4768516" cy="2052684"/>
            <a:chOff x="0" y="0"/>
            <a:chExt cx="1727016" cy="7434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 flipV="1">
            <a:off x="14025292" y="9267825"/>
            <a:ext cx="3167249" cy="0"/>
          </a:xfrm>
          <a:prstGeom prst="line">
            <a:avLst/>
          </a:prstGeom>
          <a:ln w="1905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6" name="Group 6"/>
          <p:cNvGrpSpPr/>
          <p:nvPr/>
        </p:nvGrpSpPr>
        <p:grpSpPr>
          <a:xfrm>
            <a:off x="5603590" y="2639291"/>
            <a:ext cx="7294539" cy="7294539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t="-16332" b="-33940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8" name="Group 8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2" name="Group 12"/>
          <p:cNvGrpSpPr/>
          <p:nvPr/>
        </p:nvGrpSpPr>
        <p:grpSpPr>
          <a:xfrm rot="2700000">
            <a:off x="14086836" y="-2601670"/>
            <a:ext cx="9677692" cy="6768089"/>
            <a:chOff x="0" y="0"/>
            <a:chExt cx="2548857" cy="1782542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14429998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0" y="0"/>
                </a:moveTo>
                <a:lnTo>
                  <a:pt x="3663740" y="0"/>
                </a:lnTo>
                <a:lnTo>
                  <a:pt x="3663740" y="7040673"/>
                </a:lnTo>
                <a:lnTo>
                  <a:pt x="0" y="704067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6" name="AutoShape 16"/>
          <p:cNvSpPr/>
          <p:nvPr/>
        </p:nvSpPr>
        <p:spPr>
          <a:xfrm>
            <a:off x="16663108" y="3610507"/>
            <a:ext cx="2203955" cy="2203955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17" name="AutoShape 17"/>
          <p:cNvSpPr/>
          <p:nvPr/>
        </p:nvSpPr>
        <p:spPr>
          <a:xfrm flipV="1">
            <a:off x="-526870" y="3623977"/>
            <a:ext cx="2453869" cy="2453869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18" name="Group 18"/>
          <p:cNvGrpSpPr/>
          <p:nvPr/>
        </p:nvGrpSpPr>
        <p:grpSpPr>
          <a:xfrm>
            <a:off x="12898128" y="6385893"/>
            <a:ext cx="5421576" cy="937291"/>
            <a:chOff x="0" y="0"/>
            <a:chExt cx="1763167" cy="304819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763167" cy="304819"/>
            </a:xfrm>
            <a:custGeom>
              <a:avLst/>
              <a:gdLst/>
              <a:ahLst/>
              <a:cxnLst/>
              <a:rect l="l" t="t" r="r" b="b"/>
              <a:pathLst>
                <a:path w="1763167" h="304819">
                  <a:moveTo>
                    <a:pt x="203200" y="0"/>
                  </a:moveTo>
                  <a:lnTo>
                    <a:pt x="1763167" y="0"/>
                  </a:lnTo>
                  <a:lnTo>
                    <a:pt x="1559967" y="304819"/>
                  </a:lnTo>
                  <a:lnTo>
                    <a:pt x="0" y="30481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101600" y="-38100"/>
              <a:ext cx="1559967" cy="3429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13712104" y="8235949"/>
            <a:ext cx="3793624" cy="8953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Silvio Alberto de Gregório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4725435" y="383709"/>
            <a:ext cx="8856243" cy="41479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53"/>
              </a:lnSpc>
            </a:pPr>
            <a:r>
              <a:rPr lang="en-US" sz="6877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Coordenadores regionais</a:t>
            </a: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  <a:p>
            <a:pPr algn="ctr">
              <a:lnSpc>
                <a:spcPts val="8253"/>
              </a:lnSpc>
            </a:pPr>
            <a:endParaRPr lang="en-US" sz="6877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2172538" y="6530161"/>
            <a:ext cx="6694524" cy="580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21ª URE Arapoti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224658" y="7881146"/>
            <a:ext cx="4768516" cy="2052684"/>
            <a:chOff x="0" y="0"/>
            <a:chExt cx="1727016" cy="7434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 flipV="1">
            <a:off x="14025292" y="9267825"/>
            <a:ext cx="3167249" cy="0"/>
          </a:xfrm>
          <a:prstGeom prst="line">
            <a:avLst/>
          </a:prstGeom>
          <a:ln w="1905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6" name="Group 6"/>
          <p:cNvGrpSpPr/>
          <p:nvPr/>
        </p:nvGrpSpPr>
        <p:grpSpPr>
          <a:xfrm>
            <a:off x="5603590" y="2639291"/>
            <a:ext cx="7294539" cy="7294539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t="-11720" b="-3855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8" name="Group 8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2" name="Group 12"/>
          <p:cNvGrpSpPr/>
          <p:nvPr/>
        </p:nvGrpSpPr>
        <p:grpSpPr>
          <a:xfrm rot="2700000">
            <a:off x="14086836" y="-2601670"/>
            <a:ext cx="9677692" cy="6768089"/>
            <a:chOff x="0" y="0"/>
            <a:chExt cx="2548857" cy="1782542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14429998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0" y="0"/>
                </a:moveTo>
                <a:lnTo>
                  <a:pt x="3663740" y="0"/>
                </a:lnTo>
                <a:lnTo>
                  <a:pt x="3663740" y="7040673"/>
                </a:lnTo>
                <a:lnTo>
                  <a:pt x="0" y="704067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6" name="AutoShape 16"/>
          <p:cNvSpPr/>
          <p:nvPr/>
        </p:nvSpPr>
        <p:spPr>
          <a:xfrm>
            <a:off x="16663108" y="3610507"/>
            <a:ext cx="2203955" cy="2203955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17" name="AutoShape 17"/>
          <p:cNvSpPr/>
          <p:nvPr/>
        </p:nvSpPr>
        <p:spPr>
          <a:xfrm flipV="1">
            <a:off x="-526870" y="3623977"/>
            <a:ext cx="2453869" cy="2453869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18" name="Group 18"/>
          <p:cNvGrpSpPr/>
          <p:nvPr/>
        </p:nvGrpSpPr>
        <p:grpSpPr>
          <a:xfrm>
            <a:off x="12898128" y="6385893"/>
            <a:ext cx="5421576" cy="937291"/>
            <a:chOff x="0" y="0"/>
            <a:chExt cx="1763167" cy="304819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763167" cy="304819"/>
            </a:xfrm>
            <a:custGeom>
              <a:avLst/>
              <a:gdLst/>
              <a:ahLst/>
              <a:cxnLst/>
              <a:rect l="l" t="t" r="r" b="b"/>
              <a:pathLst>
                <a:path w="1763167" h="304819">
                  <a:moveTo>
                    <a:pt x="203200" y="0"/>
                  </a:moveTo>
                  <a:lnTo>
                    <a:pt x="1763167" y="0"/>
                  </a:lnTo>
                  <a:lnTo>
                    <a:pt x="1559967" y="304819"/>
                  </a:lnTo>
                  <a:lnTo>
                    <a:pt x="0" y="30481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101600" y="-38100"/>
              <a:ext cx="1559967" cy="3429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13712104" y="8235949"/>
            <a:ext cx="3793624" cy="8953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Maria Helena Marcon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4725435" y="383709"/>
            <a:ext cx="8856243" cy="2073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53"/>
              </a:lnSpc>
            </a:pPr>
            <a:r>
              <a:rPr lang="en-US" sz="6877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EQUIPE DA ACSE/FEP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2172538" y="6530161"/>
            <a:ext cx="6694524" cy="580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Coordenadora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224658" y="7881146"/>
            <a:ext cx="4768516" cy="2052684"/>
            <a:chOff x="0" y="0"/>
            <a:chExt cx="1727016" cy="7434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 flipV="1">
            <a:off x="14025292" y="9267825"/>
            <a:ext cx="3167249" cy="0"/>
          </a:xfrm>
          <a:prstGeom prst="line">
            <a:avLst/>
          </a:prstGeom>
          <a:ln w="1905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6" name="Group 6"/>
          <p:cNvGrpSpPr/>
          <p:nvPr/>
        </p:nvGrpSpPr>
        <p:grpSpPr>
          <a:xfrm>
            <a:off x="5603590" y="2639291"/>
            <a:ext cx="7294539" cy="7294539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t="-14655" b="-35617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8" name="Group 8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2" name="Group 12"/>
          <p:cNvGrpSpPr/>
          <p:nvPr/>
        </p:nvGrpSpPr>
        <p:grpSpPr>
          <a:xfrm rot="2700000">
            <a:off x="14086836" y="-2601670"/>
            <a:ext cx="9677692" cy="6768089"/>
            <a:chOff x="0" y="0"/>
            <a:chExt cx="2548857" cy="1782542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14429998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0" y="0"/>
                </a:moveTo>
                <a:lnTo>
                  <a:pt x="3663740" y="0"/>
                </a:lnTo>
                <a:lnTo>
                  <a:pt x="3663740" y="7040673"/>
                </a:lnTo>
                <a:lnTo>
                  <a:pt x="0" y="704067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6" name="AutoShape 16"/>
          <p:cNvSpPr/>
          <p:nvPr/>
        </p:nvSpPr>
        <p:spPr>
          <a:xfrm>
            <a:off x="16663108" y="3610507"/>
            <a:ext cx="2203955" cy="2203955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17" name="AutoShape 17"/>
          <p:cNvSpPr/>
          <p:nvPr/>
        </p:nvSpPr>
        <p:spPr>
          <a:xfrm flipV="1">
            <a:off x="-526870" y="3623977"/>
            <a:ext cx="2453869" cy="2453869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18" name="Group 18"/>
          <p:cNvGrpSpPr/>
          <p:nvPr/>
        </p:nvGrpSpPr>
        <p:grpSpPr>
          <a:xfrm>
            <a:off x="12898128" y="6385893"/>
            <a:ext cx="5421576" cy="937291"/>
            <a:chOff x="0" y="0"/>
            <a:chExt cx="1763167" cy="304819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763167" cy="304819"/>
            </a:xfrm>
            <a:custGeom>
              <a:avLst/>
              <a:gdLst/>
              <a:ahLst/>
              <a:cxnLst/>
              <a:rect l="l" t="t" r="r" b="b"/>
              <a:pathLst>
                <a:path w="1763167" h="304819">
                  <a:moveTo>
                    <a:pt x="203200" y="0"/>
                  </a:moveTo>
                  <a:lnTo>
                    <a:pt x="1763167" y="0"/>
                  </a:lnTo>
                  <a:lnTo>
                    <a:pt x="1559967" y="304819"/>
                  </a:lnTo>
                  <a:lnTo>
                    <a:pt x="0" y="30481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101600" y="-38100"/>
              <a:ext cx="1559967" cy="3429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13712104" y="8235949"/>
            <a:ext cx="3793624" cy="447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Mary Ishiyama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4725435" y="383709"/>
            <a:ext cx="8856243" cy="2073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53"/>
              </a:lnSpc>
            </a:pPr>
            <a:r>
              <a:rPr lang="en-US" sz="6877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EQUIPE DA ACSE/FEP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2172538" y="6530161"/>
            <a:ext cx="6694524" cy="580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Vice-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Coordenadora</a:t>
            </a:r>
            <a:endParaRPr lang="en-US" sz="3399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224658" y="7881146"/>
            <a:ext cx="4768516" cy="2052684"/>
            <a:chOff x="0" y="0"/>
            <a:chExt cx="1727016" cy="7434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 flipV="1">
            <a:off x="14025292" y="9267825"/>
            <a:ext cx="3167249" cy="0"/>
          </a:xfrm>
          <a:prstGeom prst="line">
            <a:avLst/>
          </a:prstGeom>
          <a:ln w="1905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6" name="Group 6"/>
          <p:cNvGrpSpPr/>
          <p:nvPr/>
        </p:nvGrpSpPr>
        <p:grpSpPr>
          <a:xfrm>
            <a:off x="5603590" y="2639291"/>
            <a:ext cx="7294539" cy="7294539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t="-13397" b="-36875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8" name="Group 8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2" name="Group 12"/>
          <p:cNvGrpSpPr/>
          <p:nvPr/>
        </p:nvGrpSpPr>
        <p:grpSpPr>
          <a:xfrm rot="2700000">
            <a:off x="14086836" y="-2601670"/>
            <a:ext cx="9677692" cy="6768089"/>
            <a:chOff x="0" y="0"/>
            <a:chExt cx="2548857" cy="1782542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14429998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0" y="0"/>
                </a:moveTo>
                <a:lnTo>
                  <a:pt x="3663740" y="0"/>
                </a:lnTo>
                <a:lnTo>
                  <a:pt x="3663740" y="7040673"/>
                </a:lnTo>
                <a:lnTo>
                  <a:pt x="0" y="704067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6" name="AutoShape 16"/>
          <p:cNvSpPr/>
          <p:nvPr/>
        </p:nvSpPr>
        <p:spPr>
          <a:xfrm>
            <a:off x="16663108" y="3610507"/>
            <a:ext cx="2203955" cy="2203955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17" name="AutoShape 17"/>
          <p:cNvSpPr/>
          <p:nvPr/>
        </p:nvSpPr>
        <p:spPr>
          <a:xfrm flipV="1">
            <a:off x="-526870" y="3623977"/>
            <a:ext cx="2453869" cy="2453869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19" name="Freeform 19"/>
          <p:cNvSpPr/>
          <p:nvPr/>
        </p:nvSpPr>
        <p:spPr>
          <a:xfrm>
            <a:off x="12898128" y="6221079"/>
            <a:ext cx="5421576" cy="937291"/>
          </a:xfrm>
          <a:custGeom>
            <a:avLst/>
            <a:gdLst/>
            <a:ahLst/>
            <a:cxnLst/>
            <a:rect l="l" t="t" r="r" b="b"/>
            <a:pathLst>
              <a:path w="1763167" h="304819">
                <a:moveTo>
                  <a:pt x="203200" y="0"/>
                </a:moveTo>
                <a:lnTo>
                  <a:pt x="1763167" y="0"/>
                </a:lnTo>
                <a:lnTo>
                  <a:pt x="1559967" y="304819"/>
                </a:lnTo>
                <a:lnTo>
                  <a:pt x="0" y="304819"/>
                </a:lnTo>
                <a:lnTo>
                  <a:pt x="203200" y="0"/>
                </a:lnTo>
                <a:close/>
              </a:path>
            </a:pathLst>
          </a:custGeom>
          <a:solidFill>
            <a:srgbClr val="000000">
              <a:alpha val="7843"/>
            </a:srgbClr>
          </a:solidFill>
        </p:spPr>
        <p:txBody>
          <a:bodyPr/>
          <a:lstStyle/>
          <a:p>
            <a:endParaRPr lang="pt-BR"/>
          </a:p>
        </p:txBody>
      </p:sp>
      <p:sp>
        <p:nvSpPr>
          <p:cNvPr id="21" name="TextBox 21"/>
          <p:cNvSpPr txBox="1"/>
          <p:nvPr/>
        </p:nvSpPr>
        <p:spPr>
          <a:xfrm>
            <a:off x="13712104" y="8235949"/>
            <a:ext cx="3793624" cy="8953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Ângela Deliga Schroder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4725435" y="383709"/>
            <a:ext cx="8856243" cy="2073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53"/>
              </a:lnSpc>
            </a:pPr>
            <a:r>
              <a:rPr lang="en-US" sz="6877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EQUIPE DA ACSE/FEP</a:t>
            </a:r>
          </a:p>
        </p:txBody>
      </p:sp>
      <p:sp>
        <p:nvSpPr>
          <p:cNvPr id="23" name="TextBox 23">
            <a:extLst>
              <a:ext uri="{FF2B5EF4-FFF2-40B4-BE49-F238E27FC236}">
                <a16:creationId xmlns:a16="http://schemas.microsoft.com/office/drawing/2014/main" id="{26408ADE-24F8-5878-30FB-1BB45B7CBB83}"/>
              </a:ext>
            </a:extLst>
          </p:cNvPr>
          <p:cNvSpPr txBox="1"/>
          <p:nvPr/>
        </p:nvSpPr>
        <p:spPr>
          <a:xfrm>
            <a:off x="13371467" y="6371266"/>
            <a:ext cx="4134261" cy="5803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Membro</a:t>
            </a:r>
            <a:endParaRPr lang="en-US" sz="3399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224658" y="7881146"/>
            <a:ext cx="4768516" cy="2052684"/>
            <a:chOff x="0" y="0"/>
            <a:chExt cx="1727016" cy="7434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 flipV="1">
            <a:off x="14025292" y="9267825"/>
            <a:ext cx="3167249" cy="0"/>
          </a:xfrm>
          <a:prstGeom prst="line">
            <a:avLst/>
          </a:prstGeom>
          <a:ln w="1905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6" name="Group 6"/>
          <p:cNvGrpSpPr/>
          <p:nvPr/>
        </p:nvGrpSpPr>
        <p:grpSpPr>
          <a:xfrm>
            <a:off x="5603590" y="2639291"/>
            <a:ext cx="7294539" cy="7294539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t="-25136" b="-25136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8" name="Group 8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2" name="Group 12"/>
          <p:cNvGrpSpPr/>
          <p:nvPr/>
        </p:nvGrpSpPr>
        <p:grpSpPr>
          <a:xfrm rot="2700000">
            <a:off x="14086836" y="-2601670"/>
            <a:ext cx="9677692" cy="6768089"/>
            <a:chOff x="0" y="0"/>
            <a:chExt cx="2548857" cy="1782542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14429998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0" y="0"/>
                </a:moveTo>
                <a:lnTo>
                  <a:pt x="3663740" y="0"/>
                </a:lnTo>
                <a:lnTo>
                  <a:pt x="3663740" y="7040673"/>
                </a:lnTo>
                <a:lnTo>
                  <a:pt x="0" y="704067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6" name="AutoShape 16"/>
          <p:cNvSpPr/>
          <p:nvPr/>
        </p:nvSpPr>
        <p:spPr>
          <a:xfrm>
            <a:off x="16663108" y="3610507"/>
            <a:ext cx="2203955" cy="2203955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17" name="AutoShape 17"/>
          <p:cNvSpPr/>
          <p:nvPr/>
        </p:nvSpPr>
        <p:spPr>
          <a:xfrm flipV="1">
            <a:off x="-526870" y="3623977"/>
            <a:ext cx="2453869" cy="2453869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18" name="Group 18"/>
          <p:cNvGrpSpPr/>
          <p:nvPr/>
        </p:nvGrpSpPr>
        <p:grpSpPr>
          <a:xfrm>
            <a:off x="12898128" y="6385893"/>
            <a:ext cx="5421576" cy="937291"/>
            <a:chOff x="0" y="0"/>
            <a:chExt cx="1763167" cy="304819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763167" cy="304819"/>
            </a:xfrm>
            <a:custGeom>
              <a:avLst/>
              <a:gdLst/>
              <a:ahLst/>
              <a:cxnLst/>
              <a:rect l="l" t="t" r="r" b="b"/>
              <a:pathLst>
                <a:path w="1763167" h="304819">
                  <a:moveTo>
                    <a:pt x="203200" y="0"/>
                  </a:moveTo>
                  <a:lnTo>
                    <a:pt x="1763167" y="0"/>
                  </a:lnTo>
                  <a:lnTo>
                    <a:pt x="1559967" y="304819"/>
                  </a:lnTo>
                  <a:lnTo>
                    <a:pt x="0" y="30481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101600" y="-38100"/>
              <a:ext cx="1559967" cy="3429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13712104" y="8235949"/>
            <a:ext cx="3793624" cy="447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Ewandson Ferreira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4725435" y="383709"/>
            <a:ext cx="8856243" cy="2073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53"/>
              </a:lnSpc>
            </a:pPr>
            <a:r>
              <a:rPr lang="en-US" sz="6877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EQUIPE DA ACSE/FEP</a:t>
            </a:r>
          </a:p>
        </p:txBody>
      </p:sp>
      <p:sp>
        <p:nvSpPr>
          <p:cNvPr id="23" name="TextBox 23">
            <a:extLst>
              <a:ext uri="{FF2B5EF4-FFF2-40B4-BE49-F238E27FC236}">
                <a16:creationId xmlns:a16="http://schemas.microsoft.com/office/drawing/2014/main" id="{BD14662D-9E07-7883-66A3-83D6307DA5A7}"/>
              </a:ext>
            </a:extLst>
          </p:cNvPr>
          <p:cNvSpPr txBox="1"/>
          <p:nvPr/>
        </p:nvSpPr>
        <p:spPr>
          <a:xfrm>
            <a:off x="13371467" y="6505774"/>
            <a:ext cx="4134261" cy="5803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Membro</a:t>
            </a:r>
            <a:endParaRPr lang="en-US" sz="3399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224658" y="7881146"/>
            <a:ext cx="4768516" cy="2052684"/>
            <a:chOff x="0" y="0"/>
            <a:chExt cx="1727016" cy="7434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 flipV="1">
            <a:off x="14025292" y="9267825"/>
            <a:ext cx="3167249" cy="0"/>
          </a:xfrm>
          <a:prstGeom prst="line">
            <a:avLst/>
          </a:prstGeom>
          <a:ln w="1905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6" name="Group 6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0" name="Group 10"/>
          <p:cNvGrpSpPr/>
          <p:nvPr/>
        </p:nvGrpSpPr>
        <p:grpSpPr>
          <a:xfrm rot="2700000">
            <a:off x="14086836" y="-2601670"/>
            <a:ext cx="9677692" cy="6768089"/>
            <a:chOff x="0" y="0"/>
            <a:chExt cx="2548857" cy="1782542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3" name="Freeform 13"/>
          <p:cNvSpPr/>
          <p:nvPr/>
        </p:nvSpPr>
        <p:spPr>
          <a:xfrm>
            <a:off x="14429998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0" y="0"/>
                </a:moveTo>
                <a:lnTo>
                  <a:pt x="3663740" y="0"/>
                </a:lnTo>
                <a:lnTo>
                  <a:pt x="3663740" y="7040673"/>
                </a:lnTo>
                <a:lnTo>
                  <a:pt x="0" y="704067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4" name="AutoShape 14"/>
          <p:cNvSpPr/>
          <p:nvPr/>
        </p:nvSpPr>
        <p:spPr>
          <a:xfrm>
            <a:off x="16663108" y="3610507"/>
            <a:ext cx="2203955" cy="2203955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15" name="AutoShape 15"/>
          <p:cNvSpPr/>
          <p:nvPr/>
        </p:nvSpPr>
        <p:spPr>
          <a:xfrm flipV="1">
            <a:off x="-526870" y="3623977"/>
            <a:ext cx="2453869" cy="2453869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16" name="Group 16"/>
          <p:cNvGrpSpPr/>
          <p:nvPr/>
        </p:nvGrpSpPr>
        <p:grpSpPr>
          <a:xfrm>
            <a:off x="12898128" y="6385893"/>
            <a:ext cx="5421576" cy="937291"/>
            <a:chOff x="0" y="0"/>
            <a:chExt cx="1763167" cy="304819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763167" cy="304819"/>
            </a:xfrm>
            <a:custGeom>
              <a:avLst/>
              <a:gdLst/>
              <a:ahLst/>
              <a:cxnLst/>
              <a:rect l="l" t="t" r="r" b="b"/>
              <a:pathLst>
                <a:path w="1763167" h="304819">
                  <a:moveTo>
                    <a:pt x="203200" y="0"/>
                  </a:moveTo>
                  <a:lnTo>
                    <a:pt x="1763167" y="0"/>
                  </a:lnTo>
                  <a:lnTo>
                    <a:pt x="1559967" y="304819"/>
                  </a:lnTo>
                  <a:lnTo>
                    <a:pt x="0" y="30481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101600" y="-38100"/>
              <a:ext cx="1559967" cy="3429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13712104" y="8235949"/>
            <a:ext cx="3793624" cy="8953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Gabriel Lopes Antonelli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4725435" y="383709"/>
            <a:ext cx="8856243" cy="2073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53"/>
              </a:lnSpc>
            </a:pPr>
            <a:r>
              <a:rPr lang="en-US" sz="6877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EQUIPE DA ACSE/FEP</a:t>
            </a:r>
          </a:p>
        </p:txBody>
      </p:sp>
      <p:sp>
        <p:nvSpPr>
          <p:cNvPr id="21" name="TextBox 23">
            <a:extLst>
              <a:ext uri="{FF2B5EF4-FFF2-40B4-BE49-F238E27FC236}">
                <a16:creationId xmlns:a16="http://schemas.microsoft.com/office/drawing/2014/main" id="{F9629E58-D23F-D846-131A-4A79CCF9C6D7}"/>
              </a:ext>
            </a:extLst>
          </p:cNvPr>
          <p:cNvSpPr txBox="1"/>
          <p:nvPr/>
        </p:nvSpPr>
        <p:spPr>
          <a:xfrm>
            <a:off x="13371467" y="6564351"/>
            <a:ext cx="4134261" cy="5803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Membro</a:t>
            </a:r>
            <a:endParaRPr lang="en-US" sz="3399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224658" y="7881146"/>
            <a:ext cx="4768516" cy="2052684"/>
            <a:chOff x="0" y="0"/>
            <a:chExt cx="1727016" cy="7434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 flipV="1">
            <a:off x="14025292" y="9267825"/>
            <a:ext cx="3167249" cy="0"/>
          </a:xfrm>
          <a:prstGeom prst="line">
            <a:avLst/>
          </a:prstGeom>
          <a:ln w="1905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6" name="Group 6"/>
          <p:cNvGrpSpPr/>
          <p:nvPr/>
        </p:nvGrpSpPr>
        <p:grpSpPr>
          <a:xfrm>
            <a:off x="5603590" y="2639291"/>
            <a:ext cx="7294539" cy="7294539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t="-7947" b="-42325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8" name="Group 8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2" name="Group 12"/>
          <p:cNvGrpSpPr/>
          <p:nvPr/>
        </p:nvGrpSpPr>
        <p:grpSpPr>
          <a:xfrm rot="2700000">
            <a:off x="14086836" y="-2601670"/>
            <a:ext cx="9677692" cy="6768089"/>
            <a:chOff x="0" y="0"/>
            <a:chExt cx="2548857" cy="1782542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14429998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0" y="0"/>
                </a:moveTo>
                <a:lnTo>
                  <a:pt x="3663740" y="0"/>
                </a:lnTo>
                <a:lnTo>
                  <a:pt x="3663740" y="7040673"/>
                </a:lnTo>
                <a:lnTo>
                  <a:pt x="0" y="704067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6" name="AutoShape 16"/>
          <p:cNvSpPr/>
          <p:nvPr/>
        </p:nvSpPr>
        <p:spPr>
          <a:xfrm>
            <a:off x="16663108" y="3610507"/>
            <a:ext cx="2203955" cy="2203955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17" name="AutoShape 17"/>
          <p:cNvSpPr/>
          <p:nvPr/>
        </p:nvSpPr>
        <p:spPr>
          <a:xfrm flipV="1">
            <a:off x="-526870" y="3623977"/>
            <a:ext cx="2453869" cy="2453869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18" name="Group 18"/>
          <p:cNvGrpSpPr/>
          <p:nvPr/>
        </p:nvGrpSpPr>
        <p:grpSpPr>
          <a:xfrm>
            <a:off x="12898128" y="6385893"/>
            <a:ext cx="5421576" cy="937291"/>
            <a:chOff x="0" y="0"/>
            <a:chExt cx="1763167" cy="304819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763167" cy="304819"/>
            </a:xfrm>
            <a:custGeom>
              <a:avLst/>
              <a:gdLst/>
              <a:ahLst/>
              <a:cxnLst/>
              <a:rect l="l" t="t" r="r" b="b"/>
              <a:pathLst>
                <a:path w="1763167" h="304819">
                  <a:moveTo>
                    <a:pt x="203200" y="0"/>
                  </a:moveTo>
                  <a:lnTo>
                    <a:pt x="1763167" y="0"/>
                  </a:lnTo>
                  <a:lnTo>
                    <a:pt x="1559967" y="304819"/>
                  </a:lnTo>
                  <a:lnTo>
                    <a:pt x="0" y="30481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101600" y="-38100"/>
              <a:ext cx="1559967" cy="3429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13712104" y="8235949"/>
            <a:ext cx="3793624" cy="447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Jackson Ferreira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4725435" y="383709"/>
            <a:ext cx="8856243" cy="2073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53"/>
              </a:lnSpc>
            </a:pPr>
            <a:r>
              <a:rPr lang="en-US" sz="6877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EQUIPE DA ACSE/FEP</a:t>
            </a:r>
          </a:p>
        </p:txBody>
      </p:sp>
      <p:sp>
        <p:nvSpPr>
          <p:cNvPr id="23" name="TextBox 23">
            <a:extLst>
              <a:ext uri="{FF2B5EF4-FFF2-40B4-BE49-F238E27FC236}">
                <a16:creationId xmlns:a16="http://schemas.microsoft.com/office/drawing/2014/main" id="{12EA412C-9124-7B7C-C333-23E6A618E029}"/>
              </a:ext>
            </a:extLst>
          </p:cNvPr>
          <p:cNvSpPr txBox="1"/>
          <p:nvPr/>
        </p:nvSpPr>
        <p:spPr>
          <a:xfrm>
            <a:off x="13371467" y="6525758"/>
            <a:ext cx="4134261" cy="5803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Membro</a:t>
            </a:r>
            <a:endParaRPr lang="en-US" sz="3399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224658" y="7881146"/>
            <a:ext cx="4768516" cy="2052684"/>
            <a:chOff x="0" y="0"/>
            <a:chExt cx="1727016" cy="7434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 flipV="1">
            <a:off x="14025292" y="9267825"/>
            <a:ext cx="3167249" cy="0"/>
          </a:xfrm>
          <a:prstGeom prst="line">
            <a:avLst/>
          </a:prstGeom>
          <a:ln w="1905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6" name="Group 6"/>
          <p:cNvGrpSpPr/>
          <p:nvPr/>
        </p:nvGrpSpPr>
        <p:grpSpPr>
          <a:xfrm>
            <a:off x="5603590" y="2639291"/>
            <a:ext cx="7294539" cy="7294539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t="-14655" b="-35617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8" name="Group 8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2" name="Group 12"/>
          <p:cNvGrpSpPr/>
          <p:nvPr/>
        </p:nvGrpSpPr>
        <p:grpSpPr>
          <a:xfrm rot="2700000">
            <a:off x="14086836" y="-2601670"/>
            <a:ext cx="9677692" cy="6768089"/>
            <a:chOff x="0" y="0"/>
            <a:chExt cx="2548857" cy="1782542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14429998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0" y="0"/>
                </a:moveTo>
                <a:lnTo>
                  <a:pt x="3663740" y="0"/>
                </a:lnTo>
                <a:lnTo>
                  <a:pt x="3663740" y="7040673"/>
                </a:lnTo>
                <a:lnTo>
                  <a:pt x="0" y="704067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6" name="AutoShape 16"/>
          <p:cNvSpPr/>
          <p:nvPr/>
        </p:nvSpPr>
        <p:spPr>
          <a:xfrm>
            <a:off x="16663108" y="3610507"/>
            <a:ext cx="2203955" cy="2203955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17" name="AutoShape 17"/>
          <p:cNvSpPr/>
          <p:nvPr/>
        </p:nvSpPr>
        <p:spPr>
          <a:xfrm flipV="1">
            <a:off x="-526870" y="3623977"/>
            <a:ext cx="2453869" cy="2453869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18" name="Group 18"/>
          <p:cNvGrpSpPr/>
          <p:nvPr/>
        </p:nvGrpSpPr>
        <p:grpSpPr>
          <a:xfrm>
            <a:off x="12898128" y="6385893"/>
            <a:ext cx="5421576" cy="937291"/>
            <a:chOff x="0" y="0"/>
            <a:chExt cx="1763167" cy="304819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763167" cy="304819"/>
            </a:xfrm>
            <a:custGeom>
              <a:avLst/>
              <a:gdLst/>
              <a:ahLst/>
              <a:cxnLst/>
              <a:rect l="l" t="t" r="r" b="b"/>
              <a:pathLst>
                <a:path w="1763167" h="304819">
                  <a:moveTo>
                    <a:pt x="203200" y="0"/>
                  </a:moveTo>
                  <a:lnTo>
                    <a:pt x="1763167" y="0"/>
                  </a:lnTo>
                  <a:lnTo>
                    <a:pt x="1559967" y="304819"/>
                  </a:lnTo>
                  <a:lnTo>
                    <a:pt x="0" y="30481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101600" y="-38100"/>
              <a:ext cx="1559967" cy="3429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13712104" y="8235949"/>
            <a:ext cx="3793624" cy="447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Leandro Stocco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4725435" y="383709"/>
            <a:ext cx="8856243" cy="2073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53"/>
              </a:lnSpc>
            </a:pPr>
            <a:r>
              <a:rPr lang="en-US" sz="6877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EQUIPE DA ACSE/FEP</a:t>
            </a:r>
          </a:p>
        </p:txBody>
      </p:sp>
      <p:sp>
        <p:nvSpPr>
          <p:cNvPr id="23" name="TextBox 23">
            <a:extLst>
              <a:ext uri="{FF2B5EF4-FFF2-40B4-BE49-F238E27FC236}">
                <a16:creationId xmlns:a16="http://schemas.microsoft.com/office/drawing/2014/main" id="{9BF23AE2-A9B1-7007-95FC-4F677E15ACDB}"/>
              </a:ext>
            </a:extLst>
          </p:cNvPr>
          <p:cNvSpPr txBox="1"/>
          <p:nvPr/>
        </p:nvSpPr>
        <p:spPr>
          <a:xfrm>
            <a:off x="13371467" y="6533032"/>
            <a:ext cx="4134261" cy="5803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Membro</a:t>
            </a:r>
            <a:endParaRPr lang="en-US" sz="3399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224658" y="7881146"/>
            <a:ext cx="4768516" cy="2052684"/>
            <a:chOff x="0" y="0"/>
            <a:chExt cx="1727016" cy="7434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27016" cy="743422"/>
            </a:xfrm>
            <a:custGeom>
              <a:avLst/>
              <a:gdLst/>
              <a:ahLst/>
              <a:cxnLst/>
              <a:rect l="l" t="t" r="r" b="b"/>
              <a:pathLst>
                <a:path w="1727016" h="743422">
                  <a:moveTo>
                    <a:pt x="89295" y="0"/>
                  </a:moveTo>
                  <a:lnTo>
                    <a:pt x="1637721" y="0"/>
                  </a:lnTo>
                  <a:cubicBezTo>
                    <a:pt x="1661403" y="0"/>
                    <a:pt x="1684116" y="9408"/>
                    <a:pt x="1700862" y="26154"/>
                  </a:cubicBezTo>
                  <a:cubicBezTo>
                    <a:pt x="1717608" y="42900"/>
                    <a:pt x="1727016" y="65613"/>
                    <a:pt x="1727016" y="89295"/>
                  </a:cubicBezTo>
                  <a:lnTo>
                    <a:pt x="1727016" y="654126"/>
                  </a:lnTo>
                  <a:cubicBezTo>
                    <a:pt x="1727016" y="677809"/>
                    <a:pt x="1717608" y="700522"/>
                    <a:pt x="1700862" y="717268"/>
                  </a:cubicBezTo>
                  <a:cubicBezTo>
                    <a:pt x="1684116" y="734014"/>
                    <a:pt x="1661403" y="743422"/>
                    <a:pt x="1637721" y="743422"/>
                  </a:cubicBezTo>
                  <a:lnTo>
                    <a:pt x="89295" y="743422"/>
                  </a:lnTo>
                  <a:cubicBezTo>
                    <a:pt x="65613" y="743422"/>
                    <a:pt x="42900" y="734014"/>
                    <a:pt x="26154" y="717268"/>
                  </a:cubicBezTo>
                  <a:cubicBezTo>
                    <a:pt x="9408" y="700522"/>
                    <a:pt x="0" y="677809"/>
                    <a:pt x="0" y="654126"/>
                  </a:cubicBezTo>
                  <a:lnTo>
                    <a:pt x="0" y="89295"/>
                  </a:lnTo>
                  <a:cubicBezTo>
                    <a:pt x="0" y="65613"/>
                    <a:pt x="9408" y="42900"/>
                    <a:pt x="26154" y="26154"/>
                  </a:cubicBezTo>
                  <a:cubicBezTo>
                    <a:pt x="42900" y="9408"/>
                    <a:pt x="65613" y="0"/>
                    <a:pt x="89295" y="0"/>
                  </a:cubicBezTo>
                  <a:close/>
                </a:path>
              </a:pathLst>
            </a:custGeom>
            <a:solidFill>
              <a:srgbClr val="EBF2F1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27016" cy="7815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 flipV="1">
            <a:off x="14025292" y="9267825"/>
            <a:ext cx="3167249" cy="0"/>
          </a:xfrm>
          <a:prstGeom prst="line">
            <a:avLst/>
          </a:prstGeom>
          <a:ln w="1905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6" name="Group 6"/>
          <p:cNvGrpSpPr/>
          <p:nvPr/>
        </p:nvGrpSpPr>
        <p:grpSpPr>
          <a:xfrm>
            <a:off x="5603590" y="2639291"/>
            <a:ext cx="7294539" cy="7294539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l="-22201" r="-28071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8" name="Group 8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2" name="Group 12"/>
          <p:cNvGrpSpPr/>
          <p:nvPr/>
        </p:nvGrpSpPr>
        <p:grpSpPr>
          <a:xfrm rot="2700000">
            <a:off x="14086836" y="-2601670"/>
            <a:ext cx="9677692" cy="6768089"/>
            <a:chOff x="0" y="0"/>
            <a:chExt cx="2548857" cy="1782542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14429998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0" y="0"/>
                </a:moveTo>
                <a:lnTo>
                  <a:pt x="3663740" y="0"/>
                </a:lnTo>
                <a:lnTo>
                  <a:pt x="3663740" y="7040673"/>
                </a:lnTo>
                <a:lnTo>
                  <a:pt x="0" y="704067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6" name="AutoShape 16"/>
          <p:cNvSpPr/>
          <p:nvPr/>
        </p:nvSpPr>
        <p:spPr>
          <a:xfrm>
            <a:off x="16663108" y="3610507"/>
            <a:ext cx="2203955" cy="2203955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17" name="AutoShape 17"/>
          <p:cNvSpPr/>
          <p:nvPr/>
        </p:nvSpPr>
        <p:spPr>
          <a:xfrm flipV="1">
            <a:off x="-526870" y="3623977"/>
            <a:ext cx="2453869" cy="2453869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18" name="Group 18"/>
          <p:cNvGrpSpPr/>
          <p:nvPr/>
        </p:nvGrpSpPr>
        <p:grpSpPr>
          <a:xfrm>
            <a:off x="12898128" y="6385893"/>
            <a:ext cx="5421576" cy="937291"/>
            <a:chOff x="0" y="0"/>
            <a:chExt cx="1763167" cy="304819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763167" cy="304819"/>
            </a:xfrm>
            <a:custGeom>
              <a:avLst/>
              <a:gdLst/>
              <a:ahLst/>
              <a:cxnLst/>
              <a:rect l="l" t="t" r="r" b="b"/>
              <a:pathLst>
                <a:path w="1763167" h="304819">
                  <a:moveTo>
                    <a:pt x="203200" y="0"/>
                  </a:moveTo>
                  <a:lnTo>
                    <a:pt x="1763167" y="0"/>
                  </a:lnTo>
                  <a:lnTo>
                    <a:pt x="1559967" y="304819"/>
                  </a:lnTo>
                  <a:lnTo>
                    <a:pt x="0" y="304819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101600" y="-38100"/>
              <a:ext cx="1559967" cy="3429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13712104" y="8235949"/>
            <a:ext cx="3793624" cy="447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9"/>
              </a:lnSpc>
            </a:pPr>
            <a:r>
              <a:rPr lang="en-US" sz="2941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Vanessa Kosop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4725435" y="383709"/>
            <a:ext cx="8856243" cy="2073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53"/>
              </a:lnSpc>
            </a:pPr>
            <a:r>
              <a:rPr lang="en-US" sz="6877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EQUIPE DA ACSE/FEP</a:t>
            </a:r>
          </a:p>
        </p:txBody>
      </p:sp>
      <p:sp>
        <p:nvSpPr>
          <p:cNvPr id="23" name="TextBox 23">
            <a:extLst>
              <a:ext uri="{FF2B5EF4-FFF2-40B4-BE49-F238E27FC236}">
                <a16:creationId xmlns:a16="http://schemas.microsoft.com/office/drawing/2014/main" id="{639CCEA9-B836-63C9-C56D-A9987472546C}"/>
              </a:ext>
            </a:extLst>
          </p:cNvPr>
          <p:cNvSpPr txBox="1"/>
          <p:nvPr/>
        </p:nvSpPr>
        <p:spPr>
          <a:xfrm>
            <a:off x="13371467" y="6558417"/>
            <a:ext cx="4134261" cy="5803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Membro</a:t>
            </a:r>
            <a:endParaRPr lang="en-US" sz="3399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2700000">
            <a:off x="8490650" y="-553134"/>
            <a:ext cx="15006850" cy="5946943"/>
            <a:chOff x="0" y="0"/>
            <a:chExt cx="4499415" cy="178303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499415" cy="1783037"/>
            </a:xfrm>
            <a:custGeom>
              <a:avLst/>
              <a:gdLst/>
              <a:ahLst/>
              <a:cxnLst/>
              <a:rect l="l" t="t" r="r" b="b"/>
              <a:pathLst>
                <a:path w="4499415" h="1783037">
                  <a:moveTo>
                    <a:pt x="0" y="0"/>
                  </a:moveTo>
                  <a:lnTo>
                    <a:pt x="4499415" y="0"/>
                  </a:lnTo>
                  <a:lnTo>
                    <a:pt x="4499415" y="1783037"/>
                  </a:lnTo>
                  <a:lnTo>
                    <a:pt x="0" y="1783037"/>
                  </a:lnTo>
                  <a:close/>
                </a:path>
              </a:pathLst>
            </a:custGeom>
            <a:gradFill rotWithShape="1"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499415" cy="182113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2369474" y="-2100264"/>
            <a:ext cx="8526476" cy="8526476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2"/>
              <a:stretch>
                <a:fillRect l="-22727" r="-22727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7" name="Freeform 7"/>
          <p:cNvSpPr/>
          <p:nvPr/>
        </p:nvSpPr>
        <p:spPr>
          <a:xfrm>
            <a:off x="11291510" y="-728972"/>
            <a:ext cx="3790671" cy="5283649"/>
          </a:xfrm>
          <a:custGeom>
            <a:avLst/>
            <a:gdLst/>
            <a:ahLst/>
            <a:cxnLst/>
            <a:rect l="l" t="t" r="r" b="b"/>
            <a:pathLst>
              <a:path w="3790671" h="5283649">
                <a:moveTo>
                  <a:pt x="0" y="0"/>
                </a:moveTo>
                <a:lnTo>
                  <a:pt x="3790671" y="0"/>
                </a:lnTo>
                <a:lnTo>
                  <a:pt x="3790671" y="5283649"/>
                </a:lnTo>
                <a:lnTo>
                  <a:pt x="0" y="52836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25377" b="-12492"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8" name="Group 8"/>
          <p:cNvGrpSpPr/>
          <p:nvPr/>
        </p:nvGrpSpPr>
        <p:grpSpPr>
          <a:xfrm>
            <a:off x="-848883" y="1149118"/>
            <a:ext cx="6008637" cy="814491"/>
            <a:chOff x="0" y="0"/>
            <a:chExt cx="1582522" cy="214516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582522" cy="214516"/>
            </a:xfrm>
            <a:custGeom>
              <a:avLst/>
              <a:gdLst/>
              <a:ahLst/>
              <a:cxnLst/>
              <a:rect l="l" t="t" r="r" b="b"/>
              <a:pathLst>
                <a:path w="1582522" h="214516">
                  <a:moveTo>
                    <a:pt x="203200" y="0"/>
                  </a:moveTo>
                  <a:lnTo>
                    <a:pt x="1582522" y="0"/>
                  </a:lnTo>
                  <a:lnTo>
                    <a:pt x="1379322" y="214516"/>
                  </a:lnTo>
                  <a:lnTo>
                    <a:pt x="0" y="214516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101600" y="-38100"/>
              <a:ext cx="1379322" cy="2526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349920" y="2225733"/>
            <a:ext cx="8794080" cy="17250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822"/>
              </a:lnSpc>
            </a:pPr>
            <a:r>
              <a:rPr lang="en-US" sz="5685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Disponibilização para as ureS</a:t>
            </a:r>
          </a:p>
        </p:txBody>
      </p:sp>
      <p:grpSp>
        <p:nvGrpSpPr>
          <p:cNvPr id="12" name="Group 12"/>
          <p:cNvGrpSpPr/>
          <p:nvPr/>
        </p:nvGrpSpPr>
        <p:grpSpPr>
          <a:xfrm>
            <a:off x="9348196" y="2881576"/>
            <a:ext cx="1281097" cy="422907"/>
            <a:chOff x="0" y="0"/>
            <a:chExt cx="1708130" cy="563877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Freeform 14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5" name="Freeform 15"/>
          <p:cNvSpPr/>
          <p:nvPr/>
        </p:nvSpPr>
        <p:spPr>
          <a:xfrm flipH="1">
            <a:off x="6012483" y="6722874"/>
            <a:ext cx="2246662" cy="2233923"/>
          </a:xfrm>
          <a:custGeom>
            <a:avLst/>
            <a:gdLst/>
            <a:ahLst/>
            <a:cxnLst/>
            <a:rect l="l" t="t" r="r" b="b"/>
            <a:pathLst>
              <a:path w="2246662" h="2233923">
                <a:moveTo>
                  <a:pt x="2246662" y="0"/>
                </a:moveTo>
                <a:lnTo>
                  <a:pt x="0" y="0"/>
                </a:lnTo>
                <a:lnTo>
                  <a:pt x="0" y="2233923"/>
                </a:lnTo>
                <a:lnTo>
                  <a:pt x="2246662" y="2233923"/>
                </a:lnTo>
                <a:lnTo>
                  <a:pt x="2246662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107152"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6" name="Freeform 16"/>
          <p:cNvSpPr/>
          <p:nvPr/>
        </p:nvSpPr>
        <p:spPr>
          <a:xfrm flipH="1">
            <a:off x="2243594" y="4800784"/>
            <a:ext cx="2199060" cy="2186591"/>
          </a:xfrm>
          <a:custGeom>
            <a:avLst/>
            <a:gdLst/>
            <a:ahLst/>
            <a:cxnLst/>
            <a:rect l="l" t="t" r="r" b="b"/>
            <a:pathLst>
              <a:path w="2199060" h="2186591">
                <a:moveTo>
                  <a:pt x="2199061" y="0"/>
                </a:moveTo>
                <a:lnTo>
                  <a:pt x="0" y="0"/>
                </a:lnTo>
                <a:lnTo>
                  <a:pt x="0" y="2186591"/>
                </a:lnTo>
                <a:lnTo>
                  <a:pt x="2199061" y="2186591"/>
                </a:lnTo>
                <a:lnTo>
                  <a:pt x="2199061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r="-107152"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7" name="Group 17"/>
          <p:cNvGrpSpPr/>
          <p:nvPr/>
        </p:nvGrpSpPr>
        <p:grpSpPr>
          <a:xfrm>
            <a:off x="4442655" y="4458068"/>
            <a:ext cx="4587562" cy="685432"/>
            <a:chOff x="0" y="0"/>
            <a:chExt cx="1208247" cy="180525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208247" cy="180525"/>
            </a:xfrm>
            <a:custGeom>
              <a:avLst/>
              <a:gdLst/>
              <a:ahLst/>
              <a:cxnLst/>
              <a:rect l="l" t="t" r="r" b="b"/>
              <a:pathLst>
                <a:path w="1208247" h="180525">
                  <a:moveTo>
                    <a:pt x="90263" y="0"/>
                  </a:moveTo>
                  <a:lnTo>
                    <a:pt x="1117984" y="0"/>
                  </a:lnTo>
                  <a:cubicBezTo>
                    <a:pt x="1167835" y="0"/>
                    <a:pt x="1208247" y="40412"/>
                    <a:pt x="1208247" y="90263"/>
                  </a:cubicBezTo>
                  <a:lnTo>
                    <a:pt x="1208247" y="90263"/>
                  </a:lnTo>
                  <a:cubicBezTo>
                    <a:pt x="1208247" y="140113"/>
                    <a:pt x="1167835" y="180525"/>
                    <a:pt x="1117984" y="180525"/>
                  </a:cubicBezTo>
                  <a:lnTo>
                    <a:pt x="90263" y="180525"/>
                  </a:lnTo>
                  <a:cubicBezTo>
                    <a:pt x="40412" y="180525"/>
                    <a:pt x="0" y="140113"/>
                    <a:pt x="0" y="90263"/>
                  </a:cubicBezTo>
                  <a:lnTo>
                    <a:pt x="0" y="90263"/>
                  </a:lnTo>
                  <a:cubicBezTo>
                    <a:pt x="0" y="40412"/>
                    <a:pt x="40412" y="0"/>
                    <a:pt x="90263" y="0"/>
                  </a:cubicBezTo>
                  <a:close/>
                </a:path>
              </a:pathLst>
            </a:custGeom>
            <a:solidFill>
              <a:srgbClr val="EBF2F1"/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1208247" cy="2186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5464659" y="5377196"/>
            <a:ext cx="4746495" cy="782671"/>
            <a:chOff x="0" y="0"/>
            <a:chExt cx="1250106" cy="206136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250106" cy="206136"/>
            </a:xfrm>
            <a:custGeom>
              <a:avLst/>
              <a:gdLst/>
              <a:ahLst/>
              <a:cxnLst/>
              <a:rect l="l" t="t" r="r" b="b"/>
              <a:pathLst>
                <a:path w="1250106" h="206136">
                  <a:moveTo>
                    <a:pt x="103068" y="0"/>
                  </a:moveTo>
                  <a:lnTo>
                    <a:pt x="1147038" y="0"/>
                  </a:lnTo>
                  <a:cubicBezTo>
                    <a:pt x="1174373" y="0"/>
                    <a:pt x="1200589" y="10859"/>
                    <a:pt x="1219918" y="30188"/>
                  </a:cubicBezTo>
                  <a:cubicBezTo>
                    <a:pt x="1239247" y="49517"/>
                    <a:pt x="1250106" y="75733"/>
                    <a:pt x="1250106" y="103068"/>
                  </a:cubicBezTo>
                  <a:lnTo>
                    <a:pt x="1250106" y="103068"/>
                  </a:lnTo>
                  <a:cubicBezTo>
                    <a:pt x="1250106" y="130403"/>
                    <a:pt x="1239247" y="156619"/>
                    <a:pt x="1219918" y="175948"/>
                  </a:cubicBezTo>
                  <a:cubicBezTo>
                    <a:pt x="1200589" y="195277"/>
                    <a:pt x="1174373" y="206136"/>
                    <a:pt x="1147038" y="206136"/>
                  </a:cubicBezTo>
                  <a:lnTo>
                    <a:pt x="103068" y="206136"/>
                  </a:lnTo>
                  <a:cubicBezTo>
                    <a:pt x="75733" y="206136"/>
                    <a:pt x="49517" y="195277"/>
                    <a:pt x="30188" y="175948"/>
                  </a:cubicBezTo>
                  <a:cubicBezTo>
                    <a:pt x="10859" y="156619"/>
                    <a:pt x="0" y="130403"/>
                    <a:pt x="0" y="103068"/>
                  </a:cubicBezTo>
                  <a:lnTo>
                    <a:pt x="0" y="103068"/>
                  </a:lnTo>
                  <a:cubicBezTo>
                    <a:pt x="0" y="75733"/>
                    <a:pt x="10859" y="49517"/>
                    <a:pt x="30188" y="30188"/>
                  </a:cubicBezTo>
                  <a:cubicBezTo>
                    <a:pt x="49517" y="10859"/>
                    <a:pt x="75733" y="0"/>
                    <a:pt x="103068" y="0"/>
                  </a:cubicBezTo>
                  <a:close/>
                </a:path>
              </a:pathLst>
            </a:custGeom>
            <a:solidFill>
              <a:srgbClr val="EBF2F1"/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-38100"/>
              <a:ext cx="1250106" cy="24423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3" name="Freeform 23"/>
          <p:cNvSpPr/>
          <p:nvPr/>
        </p:nvSpPr>
        <p:spPr>
          <a:xfrm>
            <a:off x="2612142" y="5143500"/>
            <a:ext cx="1461966" cy="1461966"/>
          </a:xfrm>
          <a:custGeom>
            <a:avLst/>
            <a:gdLst/>
            <a:ahLst/>
            <a:cxnLst/>
            <a:rect l="l" t="t" r="r" b="b"/>
            <a:pathLst>
              <a:path w="1461966" h="1461966">
                <a:moveTo>
                  <a:pt x="0" y="0"/>
                </a:moveTo>
                <a:lnTo>
                  <a:pt x="1461965" y="0"/>
                </a:lnTo>
                <a:lnTo>
                  <a:pt x="1461965" y="1461966"/>
                </a:lnTo>
                <a:lnTo>
                  <a:pt x="0" y="146196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24" name="TextBox 24"/>
          <p:cNvSpPr txBox="1"/>
          <p:nvPr/>
        </p:nvSpPr>
        <p:spPr>
          <a:xfrm>
            <a:off x="4442654" y="4455318"/>
            <a:ext cx="4143136" cy="6881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43"/>
              </a:lnSpc>
              <a:spcBef>
                <a:spcPct val="0"/>
              </a:spcBef>
            </a:pPr>
            <a:r>
              <a:rPr lang="en-US" sz="4031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Site da FEP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4086023" y="5367834"/>
            <a:ext cx="7503768" cy="6375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85"/>
              </a:lnSpc>
              <a:spcBef>
                <a:spcPct val="0"/>
              </a:spcBef>
            </a:pPr>
            <a:r>
              <a:rPr lang="en-US" sz="3775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Departamentos</a:t>
            </a:r>
            <a:endParaRPr lang="en-US" sz="3775" b="1" dirty="0">
              <a:solidFill>
                <a:srgbClr val="000000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grpSp>
        <p:nvGrpSpPr>
          <p:cNvPr id="26" name="Group 26"/>
          <p:cNvGrpSpPr/>
          <p:nvPr/>
        </p:nvGrpSpPr>
        <p:grpSpPr>
          <a:xfrm>
            <a:off x="7015713" y="7436501"/>
            <a:ext cx="7654056" cy="806670"/>
            <a:chOff x="0" y="0"/>
            <a:chExt cx="2015883" cy="212456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2015883" cy="212456"/>
            </a:xfrm>
            <a:custGeom>
              <a:avLst/>
              <a:gdLst/>
              <a:ahLst/>
              <a:cxnLst/>
              <a:rect l="l" t="t" r="r" b="b"/>
              <a:pathLst>
                <a:path w="2015883" h="212456">
                  <a:moveTo>
                    <a:pt x="101148" y="0"/>
                  </a:moveTo>
                  <a:lnTo>
                    <a:pt x="1914735" y="0"/>
                  </a:lnTo>
                  <a:cubicBezTo>
                    <a:pt x="1970598" y="0"/>
                    <a:pt x="2015883" y="45285"/>
                    <a:pt x="2015883" y="101148"/>
                  </a:cubicBezTo>
                  <a:lnTo>
                    <a:pt x="2015883" y="111308"/>
                  </a:lnTo>
                  <a:cubicBezTo>
                    <a:pt x="2015883" y="167171"/>
                    <a:pt x="1970598" y="212456"/>
                    <a:pt x="1914735" y="212456"/>
                  </a:cubicBezTo>
                  <a:lnTo>
                    <a:pt x="101148" y="212456"/>
                  </a:lnTo>
                  <a:cubicBezTo>
                    <a:pt x="45285" y="212456"/>
                    <a:pt x="0" y="167171"/>
                    <a:pt x="0" y="111308"/>
                  </a:cubicBezTo>
                  <a:lnTo>
                    <a:pt x="0" y="101148"/>
                  </a:lnTo>
                  <a:cubicBezTo>
                    <a:pt x="0" y="45285"/>
                    <a:pt x="45285" y="0"/>
                    <a:pt x="101148" y="0"/>
                  </a:cubicBezTo>
                  <a:close/>
                </a:path>
              </a:pathLst>
            </a:custGeom>
            <a:solidFill>
              <a:srgbClr val="EBF2F1"/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0" y="-38100"/>
              <a:ext cx="2015883" cy="2505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6157591" y="6426211"/>
            <a:ext cx="7851295" cy="808006"/>
            <a:chOff x="0" y="0"/>
            <a:chExt cx="2067831" cy="212808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2067831" cy="212808"/>
            </a:xfrm>
            <a:custGeom>
              <a:avLst/>
              <a:gdLst/>
              <a:ahLst/>
              <a:cxnLst/>
              <a:rect l="l" t="t" r="r" b="b"/>
              <a:pathLst>
                <a:path w="2067831" h="212808">
                  <a:moveTo>
                    <a:pt x="98607" y="0"/>
                  </a:moveTo>
                  <a:lnTo>
                    <a:pt x="1969224" y="0"/>
                  </a:lnTo>
                  <a:cubicBezTo>
                    <a:pt x="1995376" y="0"/>
                    <a:pt x="2020457" y="10389"/>
                    <a:pt x="2038949" y="28881"/>
                  </a:cubicBezTo>
                  <a:cubicBezTo>
                    <a:pt x="2057442" y="47374"/>
                    <a:pt x="2067831" y="72455"/>
                    <a:pt x="2067831" y="98607"/>
                  </a:cubicBezTo>
                  <a:lnTo>
                    <a:pt x="2067831" y="114201"/>
                  </a:lnTo>
                  <a:cubicBezTo>
                    <a:pt x="2067831" y="140353"/>
                    <a:pt x="2057442" y="165434"/>
                    <a:pt x="2038949" y="183927"/>
                  </a:cubicBezTo>
                  <a:cubicBezTo>
                    <a:pt x="2020457" y="202419"/>
                    <a:pt x="1995376" y="212808"/>
                    <a:pt x="1969224" y="212808"/>
                  </a:cubicBezTo>
                  <a:lnTo>
                    <a:pt x="98607" y="212808"/>
                  </a:lnTo>
                  <a:cubicBezTo>
                    <a:pt x="72455" y="212808"/>
                    <a:pt x="47374" y="202419"/>
                    <a:pt x="28881" y="183927"/>
                  </a:cubicBezTo>
                  <a:cubicBezTo>
                    <a:pt x="10389" y="165434"/>
                    <a:pt x="0" y="140353"/>
                    <a:pt x="0" y="114201"/>
                  </a:cubicBezTo>
                  <a:lnTo>
                    <a:pt x="0" y="98607"/>
                  </a:lnTo>
                  <a:cubicBezTo>
                    <a:pt x="0" y="72455"/>
                    <a:pt x="10389" y="47374"/>
                    <a:pt x="28881" y="28881"/>
                  </a:cubicBezTo>
                  <a:cubicBezTo>
                    <a:pt x="47374" y="10389"/>
                    <a:pt x="72455" y="0"/>
                    <a:pt x="98607" y="0"/>
                  </a:cubicBezTo>
                  <a:close/>
                </a:path>
              </a:pathLst>
            </a:custGeom>
            <a:solidFill>
              <a:srgbClr val="EBF2F1"/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31" name="TextBox 31"/>
            <p:cNvSpPr txBox="1"/>
            <p:nvPr/>
          </p:nvSpPr>
          <p:spPr>
            <a:xfrm>
              <a:off x="0" y="-38100"/>
              <a:ext cx="2067831" cy="25090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39"/>
                </a:lnSpc>
              </a:pPr>
              <a:endParaRPr/>
            </a:p>
          </p:txBody>
        </p:sp>
      </p:grpSp>
      <p:sp>
        <p:nvSpPr>
          <p:cNvPr id="32" name="TextBox 32"/>
          <p:cNvSpPr txBox="1"/>
          <p:nvPr/>
        </p:nvSpPr>
        <p:spPr>
          <a:xfrm>
            <a:off x="6379804" y="7595814"/>
            <a:ext cx="8289966" cy="5356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08"/>
              </a:lnSpc>
            </a:pPr>
            <a:r>
              <a:rPr lang="en-US" sz="3875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Documentos</a:t>
            </a:r>
            <a:r>
              <a:rPr lang="en-US" sz="3875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3875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Orientativos</a:t>
            </a:r>
            <a:endParaRPr lang="en-US" sz="3875" b="1" dirty="0">
              <a:solidFill>
                <a:srgbClr val="000000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33" name="TextBox 33"/>
          <p:cNvSpPr txBox="1"/>
          <p:nvPr/>
        </p:nvSpPr>
        <p:spPr>
          <a:xfrm>
            <a:off x="6055978" y="6464311"/>
            <a:ext cx="7865532" cy="6452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383"/>
              </a:lnSpc>
            </a:pPr>
            <a:r>
              <a:rPr lang="en-US" sz="3845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Comunicação</a:t>
            </a:r>
            <a:r>
              <a:rPr lang="en-US" sz="3845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Social </a:t>
            </a:r>
            <a:r>
              <a:rPr lang="en-US" sz="3845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Espírita</a:t>
            </a:r>
            <a:endParaRPr lang="en-US" sz="3845" b="1" dirty="0">
              <a:solidFill>
                <a:srgbClr val="000000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grpSp>
        <p:nvGrpSpPr>
          <p:cNvPr id="34" name="Group 34"/>
          <p:cNvGrpSpPr/>
          <p:nvPr/>
        </p:nvGrpSpPr>
        <p:grpSpPr>
          <a:xfrm>
            <a:off x="1679854" y="8835393"/>
            <a:ext cx="1281097" cy="422907"/>
            <a:chOff x="0" y="0"/>
            <a:chExt cx="1708130" cy="563877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36" name="Freeform 36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32" grpId="0"/>
      <p:bldP spid="3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6" name="Group 6"/>
          <p:cNvGrpSpPr/>
          <p:nvPr/>
        </p:nvGrpSpPr>
        <p:grpSpPr>
          <a:xfrm>
            <a:off x="3877115" y="2339331"/>
            <a:ext cx="11436288" cy="1221860"/>
            <a:chOff x="0" y="0"/>
            <a:chExt cx="3012026" cy="32180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012026" cy="321807"/>
            </a:xfrm>
            <a:custGeom>
              <a:avLst/>
              <a:gdLst/>
              <a:ahLst/>
              <a:cxnLst/>
              <a:rect l="l" t="t" r="r" b="b"/>
              <a:pathLst>
                <a:path w="3012026" h="321807">
                  <a:moveTo>
                    <a:pt x="67696" y="0"/>
                  </a:moveTo>
                  <a:lnTo>
                    <a:pt x="2944330" y="0"/>
                  </a:lnTo>
                  <a:cubicBezTo>
                    <a:pt x="2981718" y="0"/>
                    <a:pt x="3012026" y="30309"/>
                    <a:pt x="3012026" y="67696"/>
                  </a:cubicBezTo>
                  <a:lnTo>
                    <a:pt x="3012026" y="254111"/>
                  </a:lnTo>
                  <a:cubicBezTo>
                    <a:pt x="3012026" y="272065"/>
                    <a:pt x="3004894" y="289284"/>
                    <a:pt x="2992199" y="301979"/>
                  </a:cubicBezTo>
                  <a:cubicBezTo>
                    <a:pt x="2979503" y="314674"/>
                    <a:pt x="2962284" y="321807"/>
                    <a:pt x="2944330" y="321807"/>
                  </a:cubicBezTo>
                  <a:lnTo>
                    <a:pt x="67696" y="321807"/>
                  </a:lnTo>
                  <a:cubicBezTo>
                    <a:pt x="30309" y="321807"/>
                    <a:pt x="0" y="291498"/>
                    <a:pt x="0" y="254111"/>
                  </a:cubicBezTo>
                  <a:lnTo>
                    <a:pt x="0" y="67696"/>
                  </a:lnTo>
                  <a:cubicBezTo>
                    <a:pt x="0" y="30309"/>
                    <a:pt x="30309" y="0"/>
                    <a:pt x="67696" y="0"/>
                  </a:cubicBezTo>
                  <a:close/>
                </a:path>
              </a:pathLst>
            </a:custGeom>
            <a:solidFill>
              <a:srgbClr val="EBF2F1"/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012026" cy="3599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1755780" y="5295900"/>
            <a:ext cx="14776440" cy="3786463"/>
          </a:xfrm>
          <a:custGeom>
            <a:avLst/>
            <a:gdLst/>
            <a:ahLst/>
            <a:cxnLst/>
            <a:rect l="l" t="t" r="r" b="b"/>
            <a:pathLst>
              <a:path w="14776440" h="3786463">
                <a:moveTo>
                  <a:pt x="0" y="0"/>
                </a:moveTo>
                <a:lnTo>
                  <a:pt x="14776440" y="0"/>
                </a:lnTo>
                <a:lnTo>
                  <a:pt x="14776440" y="3786463"/>
                </a:lnTo>
                <a:lnTo>
                  <a:pt x="0" y="378646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0" name="Group 10"/>
          <p:cNvGrpSpPr/>
          <p:nvPr/>
        </p:nvGrpSpPr>
        <p:grpSpPr>
          <a:xfrm>
            <a:off x="15683717" y="1305494"/>
            <a:ext cx="1281097" cy="422907"/>
            <a:chOff x="0" y="0"/>
            <a:chExt cx="1708130" cy="563877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3" name="Freeform 13"/>
          <p:cNvSpPr/>
          <p:nvPr/>
        </p:nvSpPr>
        <p:spPr>
          <a:xfrm>
            <a:off x="2905620" y="5325785"/>
            <a:ext cx="733246" cy="647090"/>
          </a:xfrm>
          <a:custGeom>
            <a:avLst/>
            <a:gdLst/>
            <a:ahLst/>
            <a:cxnLst/>
            <a:rect l="l" t="t" r="r" b="b"/>
            <a:pathLst>
              <a:path w="733246" h="647090">
                <a:moveTo>
                  <a:pt x="0" y="0"/>
                </a:moveTo>
                <a:lnTo>
                  <a:pt x="733246" y="0"/>
                </a:lnTo>
                <a:lnTo>
                  <a:pt x="733246" y="647090"/>
                </a:lnTo>
                <a:lnTo>
                  <a:pt x="0" y="64709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4" name="TextBox 14"/>
          <p:cNvSpPr txBox="1"/>
          <p:nvPr/>
        </p:nvSpPr>
        <p:spPr>
          <a:xfrm>
            <a:off x="4587922" y="2569270"/>
            <a:ext cx="10187275" cy="752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900"/>
              </a:lnSpc>
            </a:pPr>
            <a:r>
              <a:rPr lang="en-US" sz="4916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DOCUMENTOS ORIENTATIVOS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2045245" y="6475110"/>
            <a:ext cx="2542677" cy="13805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13"/>
              </a:lnSpc>
            </a:pP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Cadernos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de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Comunicação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1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5985689" y="6475110"/>
            <a:ext cx="2659853" cy="13805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13"/>
              </a:lnSpc>
            </a:pP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Cadernos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de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Comunicação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3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9807592" y="6475110"/>
            <a:ext cx="2691079" cy="13805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13"/>
              </a:lnSpc>
            </a:pP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Cartilha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dos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Direitos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Autorais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- FEB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3663061" y="6228740"/>
            <a:ext cx="2661206" cy="23140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13"/>
              </a:lnSpc>
            </a:pP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Diretrizes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ao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Movimento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Espírita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Estadual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CFE/FEP/2008</a:t>
            </a:r>
          </a:p>
        </p:txBody>
      </p:sp>
      <p:sp>
        <p:nvSpPr>
          <p:cNvPr id="19" name="Freeform 19"/>
          <p:cNvSpPr/>
          <p:nvPr/>
        </p:nvSpPr>
        <p:spPr>
          <a:xfrm>
            <a:off x="6851819" y="5325785"/>
            <a:ext cx="733246" cy="647090"/>
          </a:xfrm>
          <a:custGeom>
            <a:avLst/>
            <a:gdLst/>
            <a:ahLst/>
            <a:cxnLst/>
            <a:rect l="l" t="t" r="r" b="b"/>
            <a:pathLst>
              <a:path w="733246" h="647090">
                <a:moveTo>
                  <a:pt x="0" y="0"/>
                </a:moveTo>
                <a:lnTo>
                  <a:pt x="733246" y="0"/>
                </a:lnTo>
                <a:lnTo>
                  <a:pt x="733246" y="647090"/>
                </a:lnTo>
                <a:lnTo>
                  <a:pt x="0" y="64709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20" name="Freeform 20"/>
          <p:cNvSpPr/>
          <p:nvPr/>
        </p:nvSpPr>
        <p:spPr>
          <a:xfrm>
            <a:off x="10761612" y="5325785"/>
            <a:ext cx="733246" cy="647090"/>
          </a:xfrm>
          <a:custGeom>
            <a:avLst/>
            <a:gdLst/>
            <a:ahLst/>
            <a:cxnLst/>
            <a:rect l="l" t="t" r="r" b="b"/>
            <a:pathLst>
              <a:path w="733246" h="647090">
                <a:moveTo>
                  <a:pt x="0" y="0"/>
                </a:moveTo>
                <a:lnTo>
                  <a:pt x="733246" y="0"/>
                </a:lnTo>
                <a:lnTo>
                  <a:pt x="733246" y="647090"/>
                </a:lnTo>
                <a:lnTo>
                  <a:pt x="0" y="64709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21" name="Freeform 21"/>
          <p:cNvSpPr/>
          <p:nvPr/>
        </p:nvSpPr>
        <p:spPr>
          <a:xfrm>
            <a:off x="14666683" y="5295900"/>
            <a:ext cx="733246" cy="647090"/>
          </a:xfrm>
          <a:custGeom>
            <a:avLst/>
            <a:gdLst/>
            <a:ahLst/>
            <a:cxnLst/>
            <a:rect l="l" t="t" r="r" b="b"/>
            <a:pathLst>
              <a:path w="733246" h="647090">
                <a:moveTo>
                  <a:pt x="0" y="0"/>
                </a:moveTo>
                <a:lnTo>
                  <a:pt x="733246" y="0"/>
                </a:lnTo>
                <a:lnTo>
                  <a:pt x="733246" y="647090"/>
                </a:lnTo>
                <a:lnTo>
                  <a:pt x="0" y="64709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6" name="Freeform 6"/>
          <p:cNvSpPr/>
          <p:nvPr/>
        </p:nvSpPr>
        <p:spPr>
          <a:xfrm>
            <a:off x="14366738" y="125192"/>
            <a:ext cx="3608163" cy="5018308"/>
          </a:xfrm>
          <a:custGeom>
            <a:avLst/>
            <a:gdLst/>
            <a:ahLst/>
            <a:cxnLst/>
            <a:rect l="l" t="t" r="r" b="b"/>
            <a:pathLst>
              <a:path w="3608163" h="5018308">
                <a:moveTo>
                  <a:pt x="0" y="0"/>
                </a:moveTo>
                <a:lnTo>
                  <a:pt x="3608163" y="0"/>
                </a:lnTo>
                <a:lnTo>
                  <a:pt x="3608163" y="5018308"/>
                </a:lnTo>
                <a:lnTo>
                  <a:pt x="0" y="501830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7" name="Group 7"/>
          <p:cNvGrpSpPr/>
          <p:nvPr/>
        </p:nvGrpSpPr>
        <p:grpSpPr>
          <a:xfrm>
            <a:off x="2905620" y="2551370"/>
            <a:ext cx="10833995" cy="1221860"/>
            <a:chOff x="0" y="0"/>
            <a:chExt cx="2853398" cy="32180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853398" cy="321807"/>
            </a:xfrm>
            <a:custGeom>
              <a:avLst/>
              <a:gdLst/>
              <a:ahLst/>
              <a:cxnLst/>
              <a:rect l="l" t="t" r="r" b="b"/>
              <a:pathLst>
                <a:path w="2853398" h="321807">
                  <a:moveTo>
                    <a:pt x="71460" y="0"/>
                  </a:moveTo>
                  <a:lnTo>
                    <a:pt x="2781938" y="0"/>
                  </a:lnTo>
                  <a:cubicBezTo>
                    <a:pt x="2821404" y="0"/>
                    <a:pt x="2853398" y="31994"/>
                    <a:pt x="2853398" y="71460"/>
                  </a:cubicBezTo>
                  <a:lnTo>
                    <a:pt x="2853398" y="250347"/>
                  </a:lnTo>
                  <a:cubicBezTo>
                    <a:pt x="2853398" y="269299"/>
                    <a:pt x="2845869" y="287475"/>
                    <a:pt x="2832468" y="300877"/>
                  </a:cubicBezTo>
                  <a:cubicBezTo>
                    <a:pt x="2819066" y="314278"/>
                    <a:pt x="2800890" y="321807"/>
                    <a:pt x="2781938" y="321807"/>
                  </a:cubicBezTo>
                  <a:lnTo>
                    <a:pt x="71460" y="321807"/>
                  </a:lnTo>
                  <a:cubicBezTo>
                    <a:pt x="31994" y="321807"/>
                    <a:pt x="0" y="289813"/>
                    <a:pt x="0" y="250347"/>
                  </a:cubicBezTo>
                  <a:lnTo>
                    <a:pt x="0" y="71460"/>
                  </a:lnTo>
                  <a:cubicBezTo>
                    <a:pt x="0" y="52507"/>
                    <a:pt x="7529" y="34331"/>
                    <a:pt x="20930" y="20930"/>
                  </a:cubicBezTo>
                  <a:cubicBezTo>
                    <a:pt x="34331" y="7529"/>
                    <a:pt x="52507" y="0"/>
                    <a:pt x="71460" y="0"/>
                  </a:cubicBezTo>
                  <a:close/>
                </a:path>
              </a:pathLst>
            </a:custGeom>
            <a:solidFill>
              <a:srgbClr val="EBF2F1"/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2853398" cy="3599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sp>
        <p:nvSpPr>
          <p:cNvPr id="10" name="Freeform 10"/>
          <p:cNvSpPr/>
          <p:nvPr/>
        </p:nvSpPr>
        <p:spPr>
          <a:xfrm>
            <a:off x="1755780" y="5295900"/>
            <a:ext cx="14776440" cy="3786463"/>
          </a:xfrm>
          <a:custGeom>
            <a:avLst/>
            <a:gdLst/>
            <a:ahLst/>
            <a:cxnLst/>
            <a:rect l="l" t="t" r="r" b="b"/>
            <a:pathLst>
              <a:path w="14776440" h="3786463">
                <a:moveTo>
                  <a:pt x="0" y="0"/>
                </a:moveTo>
                <a:lnTo>
                  <a:pt x="14776440" y="0"/>
                </a:lnTo>
                <a:lnTo>
                  <a:pt x="14776440" y="3786463"/>
                </a:lnTo>
                <a:lnTo>
                  <a:pt x="0" y="378646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1" name="Group 11"/>
          <p:cNvGrpSpPr/>
          <p:nvPr/>
        </p:nvGrpSpPr>
        <p:grpSpPr>
          <a:xfrm>
            <a:off x="8788712" y="605793"/>
            <a:ext cx="1281097" cy="422907"/>
            <a:chOff x="0" y="0"/>
            <a:chExt cx="1708130" cy="563877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4" name="Freeform 14"/>
          <p:cNvSpPr/>
          <p:nvPr/>
        </p:nvSpPr>
        <p:spPr>
          <a:xfrm>
            <a:off x="2905620" y="5325785"/>
            <a:ext cx="733246" cy="647090"/>
          </a:xfrm>
          <a:custGeom>
            <a:avLst/>
            <a:gdLst/>
            <a:ahLst/>
            <a:cxnLst/>
            <a:rect l="l" t="t" r="r" b="b"/>
            <a:pathLst>
              <a:path w="733246" h="647090">
                <a:moveTo>
                  <a:pt x="0" y="0"/>
                </a:moveTo>
                <a:lnTo>
                  <a:pt x="733246" y="0"/>
                </a:lnTo>
                <a:lnTo>
                  <a:pt x="733246" y="647090"/>
                </a:lnTo>
                <a:lnTo>
                  <a:pt x="0" y="64709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5" name="TextBox 15"/>
          <p:cNvSpPr txBox="1"/>
          <p:nvPr/>
        </p:nvSpPr>
        <p:spPr>
          <a:xfrm>
            <a:off x="3316584" y="2781309"/>
            <a:ext cx="10187275" cy="752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900"/>
              </a:lnSpc>
            </a:pPr>
            <a:r>
              <a:rPr lang="en-US" sz="4916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DOCUMENTOS ORIENTATIVOS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2045245" y="6475110"/>
            <a:ext cx="2542677" cy="18472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13"/>
              </a:lnSpc>
            </a:pPr>
            <a:r>
              <a:rPr lang="en-US" sz="2652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Instruções Para Licença de Uso de Produtos FEP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5985689" y="6475110"/>
            <a:ext cx="2659853" cy="13805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13"/>
              </a:lnSpc>
            </a:pP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Manual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Corporativo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da FEP - 2016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9807592" y="6475110"/>
            <a:ext cx="2691079" cy="23140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13"/>
              </a:lnSpc>
            </a:pP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Orientação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-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Comunicação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Social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Espírita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- CFN/FEB/2013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3660720" y="6475110"/>
            <a:ext cx="2661206" cy="18472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13"/>
              </a:lnSpc>
            </a:pP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Orientação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ao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Centro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Espírita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- CFN/FEB/2020</a:t>
            </a:r>
          </a:p>
        </p:txBody>
      </p:sp>
      <p:sp>
        <p:nvSpPr>
          <p:cNvPr id="20" name="Freeform 20"/>
          <p:cNvSpPr/>
          <p:nvPr/>
        </p:nvSpPr>
        <p:spPr>
          <a:xfrm>
            <a:off x="6851819" y="5325785"/>
            <a:ext cx="733246" cy="647090"/>
          </a:xfrm>
          <a:custGeom>
            <a:avLst/>
            <a:gdLst/>
            <a:ahLst/>
            <a:cxnLst/>
            <a:rect l="l" t="t" r="r" b="b"/>
            <a:pathLst>
              <a:path w="733246" h="647090">
                <a:moveTo>
                  <a:pt x="0" y="0"/>
                </a:moveTo>
                <a:lnTo>
                  <a:pt x="733246" y="0"/>
                </a:lnTo>
                <a:lnTo>
                  <a:pt x="733246" y="647090"/>
                </a:lnTo>
                <a:lnTo>
                  <a:pt x="0" y="64709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21" name="Freeform 21"/>
          <p:cNvSpPr/>
          <p:nvPr/>
        </p:nvSpPr>
        <p:spPr>
          <a:xfrm>
            <a:off x="10761612" y="5325785"/>
            <a:ext cx="733246" cy="647090"/>
          </a:xfrm>
          <a:custGeom>
            <a:avLst/>
            <a:gdLst/>
            <a:ahLst/>
            <a:cxnLst/>
            <a:rect l="l" t="t" r="r" b="b"/>
            <a:pathLst>
              <a:path w="733246" h="647090">
                <a:moveTo>
                  <a:pt x="0" y="0"/>
                </a:moveTo>
                <a:lnTo>
                  <a:pt x="733246" y="0"/>
                </a:lnTo>
                <a:lnTo>
                  <a:pt x="733246" y="647090"/>
                </a:lnTo>
                <a:lnTo>
                  <a:pt x="0" y="64709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22" name="Freeform 22"/>
          <p:cNvSpPr/>
          <p:nvPr/>
        </p:nvSpPr>
        <p:spPr>
          <a:xfrm>
            <a:off x="14666683" y="5295900"/>
            <a:ext cx="733246" cy="647090"/>
          </a:xfrm>
          <a:custGeom>
            <a:avLst/>
            <a:gdLst/>
            <a:ahLst/>
            <a:cxnLst/>
            <a:rect l="l" t="t" r="r" b="b"/>
            <a:pathLst>
              <a:path w="733246" h="647090">
                <a:moveTo>
                  <a:pt x="0" y="0"/>
                </a:moveTo>
                <a:lnTo>
                  <a:pt x="733246" y="0"/>
                </a:lnTo>
                <a:lnTo>
                  <a:pt x="733246" y="647090"/>
                </a:lnTo>
                <a:lnTo>
                  <a:pt x="0" y="64709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7" grpId="0"/>
      <p:bldP spid="18" grpId="0"/>
      <p:bldP spid="1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6" name="Group 6"/>
          <p:cNvGrpSpPr/>
          <p:nvPr/>
        </p:nvGrpSpPr>
        <p:grpSpPr>
          <a:xfrm>
            <a:off x="3228544" y="2339331"/>
            <a:ext cx="10833995" cy="1221860"/>
            <a:chOff x="0" y="0"/>
            <a:chExt cx="2853398" cy="32180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853398" cy="321807"/>
            </a:xfrm>
            <a:custGeom>
              <a:avLst/>
              <a:gdLst/>
              <a:ahLst/>
              <a:cxnLst/>
              <a:rect l="l" t="t" r="r" b="b"/>
              <a:pathLst>
                <a:path w="2853398" h="321807">
                  <a:moveTo>
                    <a:pt x="71460" y="0"/>
                  </a:moveTo>
                  <a:lnTo>
                    <a:pt x="2781938" y="0"/>
                  </a:lnTo>
                  <a:cubicBezTo>
                    <a:pt x="2821404" y="0"/>
                    <a:pt x="2853398" y="31994"/>
                    <a:pt x="2853398" y="71460"/>
                  </a:cubicBezTo>
                  <a:lnTo>
                    <a:pt x="2853398" y="250347"/>
                  </a:lnTo>
                  <a:cubicBezTo>
                    <a:pt x="2853398" y="269299"/>
                    <a:pt x="2845869" y="287475"/>
                    <a:pt x="2832468" y="300877"/>
                  </a:cubicBezTo>
                  <a:cubicBezTo>
                    <a:pt x="2819066" y="314278"/>
                    <a:pt x="2800890" y="321807"/>
                    <a:pt x="2781938" y="321807"/>
                  </a:cubicBezTo>
                  <a:lnTo>
                    <a:pt x="71460" y="321807"/>
                  </a:lnTo>
                  <a:cubicBezTo>
                    <a:pt x="31994" y="321807"/>
                    <a:pt x="0" y="289813"/>
                    <a:pt x="0" y="250347"/>
                  </a:cubicBezTo>
                  <a:lnTo>
                    <a:pt x="0" y="71460"/>
                  </a:lnTo>
                  <a:cubicBezTo>
                    <a:pt x="0" y="52507"/>
                    <a:pt x="7529" y="34331"/>
                    <a:pt x="20930" y="20930"/>
                  </a:cubicBezTo>
                  <a:cubicBezTo>
                    <a:pt x="34331" y="7529"/>
                    <a:pt x="52507" y="0"/>
                    <a:pt x="71460" y="0"/>
                  </a:cubicBezTo>
                  <a:close/>
                </a:path>
              </a:pathLst>
            </a:custGeom>
            <a:solidFill>
              <a:srgbClr val="EBF2F1"/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2853398" cy="3599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1755780" y="5295900"/>
            <a:ext cx="14776440" cy="3786463"/>
          </a:xfrm>
          <a:custGeom>
            <a:avLst/>
            <a:gdLst/>
            <a:ahLst/>
            <a:cxnLst/>
            <a:rect l="l" t="t" r="r" b="b"/>
            <a:pathLst>
              <a:path w="14776440" h="3786463">
                <a:moveTo>
                  <a:pt x="0" y="0"/>
                </a:moveTo>
                <a:lnTo>
                  <a:pt x="14776440" y="0"/>
                </a:lnTo>
                <a:lnTo>
                  <a:pt x="14776440" y="3786463"/>
                </a:lnTo>
                <a:lnTo>
                  <a:pt x="0" y="378646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0" name="Group 10"/>
          <p:cNvGrpSpPr/>
          <p:nvPr/>
        </p:nvGrpSpPr>
        <p:grpSpPr>
          <a:xfrm>
            <a:off x="8788712" y="605793"/>
            <a:ext cx="1281097" cy="422907"/>
            <a:chOff x="0" y="0"/>
            <a:chExt cx="1708130" cy="563877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3" name="Freeform 13"/>
          <p:cNvSpPr/>
          <p:nvPr/>
        </p:nvSpPr>
        <p:spPr>
          <a:xfrm>
            <a:off x="2905620" y="5325785"/>
            <a:ext cx="733246" cy="647090"/>
          </a:xfrm>
          <a:custGeom>
            <a:avLst/>
            <a:gdLst/>
            <a:ahLst/>
            <a:cxnLst/>
            <a:rect l="l" t="t" r="r" b="b"/>
            <a:pathLst>
              <a:path w="733246" h="647090">
                <a:moveTo>
                  <a:pt x="0" y="0"/>
                </a:moveTo>
                <a:lnTo>
                  <a:pt x="733246" y="0"/>
                </a:lnTo>
                <a:lnTo>
                  <a:pt x="733246" y="647090"/>
                </a:lnTo>
                <a:lnTo>
                  <a:pt x="0" y="64709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4" name="TextBox 14"/>
          <p:cNvSpPr txBox="1"/>
          <p:nvPr/>
        </p:nvSpPr>
        <p:spPr>
          <a:xfrm>
            <a:off x="3638866" y="2569270"/>
            <a:ext cx="10187275" cy="752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900"/>
              </a:lnSpc>
            </a:pPr>
            <a:r>
              <a:rPr lang="en-US" sz="4916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DOCUMENTOS ORIENTATIVOS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2045245" y="6475110"/>
            <a:ext cx="2542677" cy="23140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13"/>
              </a:lnSpc>
            </a:pP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Orientação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ao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uso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da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Biblioteca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Espírita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Virtual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5682502" y="6165530"/>
            <a:ext cx="2992409" cy="27808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13"/>
              </a:lnSpc>
            </a:pP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Plano de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Trabalho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ao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Movimento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Espírita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Brasileiro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- 2023 – 2027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9807592" y="6475110"/>
            <a:ext cx="2691079" cy="18472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13"/>
              </a:lnSpc>
            </a:pP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Projeto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Preservação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da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Memória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da FEP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3594045" y="6475110"/>
            <a:ext cx="2871500" cy="17735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73"/>
              </a:lnSpc>
            </a:pPr>
            <a:r>
              <a:rPr lang="en-US" sz="25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Recomendações</a:t>
            </a:r>
            <a:r>
              <a:rPr lang="en-US" sz="25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para </a:t>
            </a:r>
            <a:r>
              <a:rPr lang="en-US" sz="25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os</a:t>
            </a:r>
            <a:r>
              <a:rPr lang="en-US" sz="25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25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participantes</a:t>
            </a:r>
            <a:r>
              <a:rPr lang="en-US" sz="25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de </a:t>
            </a:r>
            <a:r>
              <a:rPr lang="en-US" sz="25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reuniões</a:t>
            </a:r>
            <a:r>
              <a:rPr lang="en-US" sz="25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25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virtuais</a:t>
            </a:r>
            <a:endParaRPr lang="en-US" sz="2552" b="1" dirty="0">
              <a:solidFill>
                <a:srgbClr val="000000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19" name="Freeform 19"/>
          <p:cNvSpPr/>
          <p:nvPr/>
        </p:nvSpPr>
        <p:spPr>
          <a:xfrm>
            <a:off x="6851819" y="5325785"/>
            <a:ext cx="733246" cy="647090"/>
          </a:xfrm>
          <a:custGeom>
            <a:avLst/>
            <a:gdLst/>
            <a:ahLst/>
            <a:cxnLst/>
            <a:rect l="l" t="t" r="r" b="b"/>
            <a:pathLst>
              <a:path w="733246" h="647090">
                <a:moveTo>
                  <a:pt x="0" y="0"/>
                </a:moveTo>
                <a:lnTo>
                  <a:pt x="733246" y="0"/>
                </a:lnTo>
                <a:lnTo>
                  <a:pt x="733246" y="647090"/>
                </a:lnTo>
                <a:lnTo>
                  <a:pt x="0" y="64709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20" name="Freeform 20"/>
          <p:cNvSpPr/>
          <p:nvPr/>
        </p:nvSpPr>
        <p:spPr>
          <a:xfrm>
            <a:off x="10761612" y="5325785"/>
            <a:ext cx="733246" cy="647090"/>
          </a:xfrm>
          <a:custGeom>
            <a:avLst/>
            <a:gdLst/>
            <a:ahLst/>
            <a:cxnLst/>
            <a:rect l="l" t="t" r="r" b="b"/>
            <a:pathLst>
              <a:path w="733246" h="647090">
                <a:moveTo>
                  <a:pt x="0" y="0"/>
                </a:moveTo>
                <a:lnTo>
                  <a:pt x="733246" y="0"/>
                </a:lnTo>
                <a:lnTo>
                  <a:pt x="733246" y="647090"/>
                </a:lnTo>
                <a:lnTo>
                  <a:pt x="0" y="64709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21" name="Freeform 21"/>
          <p:cNvSpPr/>
          <p:nvPr/>
        </p:nvSpPr>
        <p:spPr>
          <a:xfrm>
            <a:off x="14666683" y="5295900"/>
            <a:ext cx="733246" cy="647090"/>
          </a:xfrm>
          <a:custGeom>
            <a:avLst/>
            <a:gdLst/>
            <a:ahLst/>
            <a:cxnLst/>
            <a:rect l="l" t="t" r="r" b="b"/>
            <a:pathLst>
              <a:path w="733246" h="647090">
                <a:moveTo>
                  <a:pt x="0" y="0"/>
                </a:moveTo>
                <a:lnTo>
                  <a:pt x="733246" y="0"/>
                </a:lnTo>
                <a:lnTo>
                  <a:pt x="733246" y="647090"/>
                </a:lnTo>
                <a:lnTo>
                  <a:pt x="0" y="64709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22" name="Freeform 22"/>
          <p:cNvSpPr/>
          <p:nvPr/>
        </p:nvSpPr>
        <p:spPr>
          <a:xfrm>
            <a:off x="14457365" y="186700"/>
            <a:ext cx="3563939" cy="4956800"/>
          </a:xfrm>
          <a:custGeom>
            <a:avLst/>
            <a:gdLst/>
            <a:ahLst/>
            <a:cxnLst/>
            <a:rect l="l" t="t" r="r" b="b"/>
            <a:pathLst>
              <a:path w="3563939" h="4956800">
                <a:moveTo>
                  <a:pt x="0" y="0"/>
                </a:moveTo>
                <a:lnTo>
                  <a:pt x="3563939" y="0"/>
                </a:lnTo>
                <a:lnTo>
                  <a:pt x="3563939" y="4956800"/>
                </a:lnTo>
                <a:lnTo>
                  <a:pt x="0" y="495680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t="-5414" b="-5414"/>
            </a:stretch>
          </a:blipFill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2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6" name="Group 6"/>
          <p:cNvGrpSpPr/>
          <p:nvPr/>
        </p:nvGrpSpPr>
        <p:grpSpPr>
          <a:xfrm>
            <a:off x="3727003" y="2404540"/>
            <a:ext cx="10833995" cy="1221860"/>
            <a:chOff x="0" y="0"/>
            <a:chExt cx="2853398" cy="32180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853398" cy="321807"/>
            </a:xfrm>
            <a:custGeom>
              <a:avLst/>
              <a:gdLst/>
              <a:ahLst/>
              <a:cxnLst/>
              <a:rect l="l" t="t" r="r" b="b"/>
              <a:pathLst>
                <a:path w="2853398" h="321807">
                  <a:moveTo>
                    <a:pt x="71460" y="0"/>
                  </a:moveTo>
                  <a:lnTo>
                    <a:pt x="2781938" y="0"/>
                  </a:lnTo>
                  <a:cubicBezTo>
                    <a:pt x="2821404" y="0"/>
                    <a:pt x="2853398" y="31994"/>
                    <a:pt x="2853398" y="71460"/>
                  </a:cubicBezTo>
                  <a:lnTo>
                    <a:pt x="2853398" y="250347"/>
                  </a:lnTo>
                  <a:cubicBezTo>
                    <a:pt x="2853398" y="269299"/>
                    <a:pt x="2845869" y="287475"/>
                    <a:pt x="2832468" y="300877"/>
                  </a:cubicBezTo>
                  <a:cubicBezTo>
                    <a:pt x="2819066" y="314278"/>
                    <a:pt x="2800890" y="321807"/>
                    <a:pt x="2781938" y="321807"/>
                  </a:cubicBezTo>
                  <a:lnTo>
                    <a:pt x="71460" y="321807"/>
                  </a:lnTo>
                  <a:cubicBezTo>
                    <a:pt x="31994" y="321807"/>
                    <a:pt x="0" y="289813"/>
                    <a:pt x="0" y="250347"/>
                  </a:cubicBezTo>
                  <a:lnTo>
                    <a:pt x="0" y="71460"/>
                  </a:lnTo>
                  <a:cubicBezTo>
                    <a:pt x="0" y="52507"/>
                    <a:pt x="7529" y="34331"/>
                    <a:pt x="20930" y="20930"/>
                  </a:cubicBezTo>
                  <a:cubicBezTo>
                    <a:pt x="34331" y="7529"/>
                    <a:pt x="52507" y="0"/>
                    <a:pt x="71460" y="0"/>
                  </a:cubicBezTo>
                  <a:close/>
                </a:path>
              </a:pathLst>
            </a:custGeom>
            <a:solidFill>
              <a:srgbClr val="EBF2F1"/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2853398" cy="3599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5014834" y="4971429"/>
            <a:ext cx="7867514" cy="3816348"/>
          </a:xfrm>
          <a:custGeom>
            <a:avLst/>
            <a:gdLst/>
            <a:ahLst/>
            <a:cxnLst/>
            <a:rect l="l" t="t" r="r" b="b"/>
            <a:pathLst>
              <a:path w="7867514" h="3816348">
                <a:moveTo>
                  <a:pt x="0" y="0"/>
                </a:moveTo>
                <a:lnTo>
                  <a:pt x="7867514" y="0"/>
                </a:lnTo>
                <a:lnTo>
                  <a:pt x="7867514" y="3816348"/>
                </a:lnTo>
                <a:lnTo>
                  <a:pt x="0" y="381634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r="-89298"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0" name="Group 10"/>
          <p:cNvGrpSpPr/>
          <p:nvPr/>
        </p:nvGrpSpPr>
        <p:grpSpPr>
          <a:xfrm>
            <a:off x="8788712" y="605793"/>
            <a:ext cx="1281097" cy="422907"/>
            <a:chOff x="0" y="0"/>
            <a:chExt cx="1708130" cy="563877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3" name="Freeform 13"/>
          <p:cNvSpPr/>
          <p:nvPr/>
        </p:nvSpPr>
        <p:spPr>
          <a:xfrm>
            <a:off x="6223950" y="4971429"/>
            <a:ext cx="733246" cy="647090"/>
          </a:xfrm>
          <a:custGeom>
            <a:avLst/>
            <a:gdLst/>
            <a:ahLst/>
            <a:cxnLst/>
            <a:rect l="l" t="t" r="r" b="b"/>
            <a:pathLst>
              <a:path w="733246" h="647090">
                <a:moveTo>
                  <a:pt x="0" y="0"/>
                </a:moveTo>
                <a:lnTo>
                  <a:pt x="733247" y="0"/>
                </a:lnTo>
                <a:lnTo>
                  <a:pt x="733247" y="647090"/>
                </a:lnTo>
                <a:lnTo>
                  <a:pt x="0" y="64709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4" name="TextBox 14"/>
          <p:cNvSpPr txBox="1"/>
          <p:nvPr/>
        </p:nvSpPr>
        <p:spPr>
          <a:xfrm>
            <a:off x="4335623" y="2634479"/>
            <a:ext cx="10187275" cy="752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900"/>
              </a:lnSpc>
            </a:pPr>
            <a:r>
              <a:rPr lang="en-US" sz="4916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DOCUMENTOS ORIENTATIVOS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5319235" y="6009531"/>
            <a:ext cx="2542677" cy="23140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13"/>
              </a:lnSpc>
            </a:pPr>
            <a:r>
              <a:rPr lang="en-US" sz="2652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Regulamento da Biblioteca da Federação Espírita do Paraná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8940228" y="6165530"/>
            <a:ext cx="2992409" cy="13805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13"/>
              </a:lnSpc>
            </a:pP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Regulamento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para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utilização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do Teatro da FEP</a:t>
            </a:r>
          </a:p>
        </p:txBody>
      </p:sp>
      <p:sp>
        <p:nvSpPr>
          <p:cNvPr id="17" name="Freeform 17"/>
          <p:cNvSpPr/>
          <p:nvPr/>
        </p:nvSpPr>
        <p:spPr>
          <a:xfrm>
            <a:off x="10069809" y="5002240"/>
            <a:ext cx="733246" cy="647090"/>
          </a:xfrm>
          <a:custGeom>
            <a:avLst/>
            <a:gdLst/>
            <a:ahLst/>
            <a:cxnLst/>
            <a:rect l="l" t="t" r="r" b="b"/>
            <a:pathLst>
              <a:path w="733246" h="647090">
                <a:moveTo>
                  <a:pt x="0" y="0"/>
                </a:moveTo>
                <a:lnTo>
                  <a:pt x="733247" y="0"/>
                </a:lnTo>
                <a:lnTo>
                  <a:pt x="733247" y="647090"/>
                </a:lnTo>
                <a:lnTo>
                  <a:pt x="0" y="64709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2700000">
            <a:off x="-4429357" y="-3384044"/>
            <a:ext cx="9677692" cy="6768089"/>
            <a:chOff x="0" y="0"/>
            <a:chExt cx="2548857" cy="178254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548857" cy="1782542"/>
            </a:xfrm>
            <a:custGeom>
              <a:avLst/>
              <a:gdLst/>
              <a:ahLst/>
              <a:cxnLst/>
              <a:rect l="l" t="t" r="r" b="b"/>
              <a:pathLst>
                <a:path w="2548857" h="1782542">
                  <a:moveTo>
                    <a:pt x="0" y="0"/>
                  </a:moveTo>
                  <a:lnTo>
                    <a:pt x="2548857" y="0"/>
                  </a:lnTo>
                  <a:lnTo>
                    <a:pt x="2548857" y="1782542"/>
                  </a:lnTo>
                  <a:lnTo>
                    <a:pt x="0" y="1782542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548857" cy="18206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flipH="1">
            <a:off x="213375" y="-1897173"/>
            <a:ext cx="3663740" cy="7040673"/>
          </a:xfrm>
          <a:custGeom>
            <a:avLst/>
            <a:gdLst/>
            <a:ahLst/>
            <a:cxnLst/>
            <a:rect l="l" t="t" r="r" b="b"/>
            <a:pathLst>
              <a:path w="3663740" h="7040673">
                <a:moveTo>
                  <a:pt x="3663740" y="0"/>
                </a:moveTo>
                <a:lnTo>
                  <a:pt x="0" y="0"/>
                </a:lnTo>
                <a:lnTo>
                  <a:pt x="0" y="7040673"/>
                </a:lnTo>
                <a:lnTo>
                  <a:pt x="3663740" y="7040673"/>
                </a:lnTo>
                <a:lnTo>
                  <a:pt x="366374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6" name="Group 6"/>
          <p:cNvGrpSpPr/>
          <p:nvPr/>
        </p:nvGrpSpPr>
        <p:grpSpPr>
          <a:xfrm>
            <a:off x="3727003" y="2483354"/>
            <a:ext cx="10833995" cy="1221860"/>
            <a:chOff x="0" y="0"/>
            <a:chExt cx="2853398" cy="32180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853398" cy="321807"/>
            </a:xfrm>
            <a:custGeom>
              <a:avLst/>
              <a:gdLst/>
              <a:ahLst/>
              <a:cxnLst/>
              <a:rect l="l" t="t" r="r" b="b"/>
              <a:pathLst>
                <a:path w="2853398" h="321807">
                  <a:moveTo>
                    <a:pt x="71460" y="0"/>
                  </a:moveTo>
                  <a:lnTo>
                    <a:pt x="2781938" y="0"/>
                  </a:lnTo>
                  <a:cubicBezTo>
                    <a:pt x="2821404" y="0"/>
                    <a:pt x="2853398" y="31994"/>
                    <a:pt x="2853398" y="71460"/>
                  </a:cubicBezTo>
                  <a:lnTo>
                    <a:pt x="2853398" y="250347"/>
                  </a:lnTo>
                  <a:cubicBezTo>
                    <a:pt x="2853398" y="269299"/>
                    <a:pt x="2845869" y="287475"/>
                    <a:pt x="2832468" y="300877"/>
                  </a:cubicBezTo>
                  <a:cubicBezTo>
                    <a:pt x="2819066" y="314278"/>
                    <a:pt x="2800890" y="321807"/>
                    <a:pt x="2781938" y="321807"/>
                  </a:cubicBezTo>
                  <a:lnTo>
                    <a:pt x="71460" y="321807"/>
                  </a:lnTo>
                  <a:cubicBezTo>
                    <a:pt x="31994" y="321807"/>
                    <a:pt x="0" y="289813"/>
                    <a:pt x="0" y="250347"/>
                  </a:cubicBezTo>
                  <a:lnTo>
                    <a:pt x="0" y="71460"/>
                  </a:lnTo>
                  <a:cubicBezTo>
                    <a:pt x="0" y="52507"/>
                    <a:pt x="7529" y="34331"/>
                    <a:pt x="20930" y="20930"/>
                  </a:cubicBezTo>
                  <a:cubicBezTo>
                    <a:pt x="34331" y="7529"/>
                    <a:pt x="52507" y="0"/>
                    <a:pt x="71460" y="0"/>
                  </a:cubicBezTo>
                  <a:close/>
                </a:path>
              </a:pathLst>
            </a:custGeom>
            <a:solidFill>
              <a:srgbClr val="EBF2F1"/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2853398" cy="3599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3945007" y="5159868"/>
            <a:ext cx="11725169" cy="3786463"/>
          </a:xfrm>
          <a:custGeom>
            <a:avLst/>
            <a:gdLst/>
            <a:ahLst/>
            <a:cxnLst/>
            <a:rect l="l" t="t" r="r" b="b"/>
            <a:pathLst>
              <a:path w="11725169" h="3786463">
                <a:moveTo>
                  <a:pt x="0" y="0"/>
                </a:moveTo>
                <a:lnTo>
                  <a:pt x="11725169" y="0"/>
                </a:lnTo>
                <a:lnTo>
                  <a:pt x="11725169" y="3786463"/>
                </a:lnTo>
                <a:lnTo>
                  <a:pt x="0" y="378646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r="-26023"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0" name="Group 10"/>
          <p:cNvGrpSpPr/>
          <p:nvPr/>
        </p:nvGrpSpPr>
        <p:grpSpPr>
          <a:xfrm>
            <a:off x="8788712" y="605793"/>
            <a:ext cx="1281097" cy="422907"/>
            <a:chOff x="0" y="0"/>
            <a:chExt cx="1708130" cy="563877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3" name="Freeform 13"/>
          <p:cNvSpPr/>
          <p:nvPr/>
        </p:nvSpPr>
        <p:spPr>
          <a:xfrm>
            <a:off x="5119466" y="5167372"/>
            <a:ext cx="733246" cy="647090"/>
          </a:xfrm>
          <a:custGeom>
            <a:avLst/>
            <a:gdLst/>
            <a:ahLst/>
            <a:cxnLst/>
            <a:rect l="l" t="t" r="r" b="b"/>
            <a:pathLst>
              <a:path w="733246" h="647090">
                <a:moveTo>
                  <a:pt x="0" y="0"/>
                </a:moveTo>
                <a:lnTo>
                  <a:pt x="733247" y="0"/>
                </a:lnTo>
                <a:lnTo>
                  <a:pt x="733247" y="647089"/>
                </a:lnTo>
                <a:lnTo>
                  <a:pt x="0" y="64708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4" name="TextBox 14"/>
          <p:cNvSpPr txBox="1"/>
          <p:nvPr/>
        </p:nvSpPr>
        <p:spPr>
          <a:xfrm>
            <a:off x="4050363" y="2713293"/>
            <a:ext cx="10187275" cy="752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900"/>
              </a:lnSpc>
            </a:pPr>
            <a:r>
              <a:rPr lang="en-US" sz="4916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DOCUMENTOS ORIENTATIVOS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4285479" y="6241730"/>
            <a:ext cx="2542677" cy="23140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13"/>
              </a:lnSpc>
            </a:pPr>
            <a:r>
              <a:rPr lang="en-US" sz="2652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Termo de Adesão ao </a:t>
            </a:r>
          </a:p>
          <a:p>
            <a:pPr algn="ctr">
              <a:lnSpc>
                <a:spcPts val="3713"/>
              </a:lnSpc>
            </a:pPr>
            <a:r>
              <a:rPr lang="en-US" sz="2652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Serviço Voluntário</a:t>
            </a:r>
          </a:p>
          <a:p>
            <a:pPr algn="ctr">
              <a:lnSpc>
                <a:spcPts val="3713"/>
              </a:lnSpc>
            </a:pPr>
            <a:endParaRPr lang="en-US" sz="2652" b="1">
              <a:solidFill>
                <a:srgbClr val="000000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7933056" y="6008350"/>
            <a:ext cx="2992409" cy="27808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13"/>
              </a:lnSpc>
            </a:pP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Termo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de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cessão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de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direitos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de </a:t>
            </a:r>
          </a:p>
          <a:p>
            <a:pPr algn="ctr">
              <a:lnSpc>
                <a:spcPts val="3713"/>
              </a:lnSpc>
            </a:pP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imagem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e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voz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(para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menor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)</a:t>
            </a:r>
          </a:p>
          <a:p>
            <a:pPr algn="ctr">
              <a:lnSpc>
                <a:spcPts val="3713"/>
              </a:lnSpc>
            </a:pPr>
            <a:endParaRPr lang="en-US" sz="2652" b="1" dirty="0">
              <a:solidFill>
                <a:srgbClr val="000000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12027016" y="6008350"/>
            <a:ext cx="2691079" cy="27808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13"/>
              </a:lnSpc>
            </a:pP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Termo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de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cessão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de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direitos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de </a:t>
            </a:r>
          </a:p>
          <a:p>
            <a:pPr algn="ctr">
              <a:lnSpc>
                <a:spcPts val="3713"/>
              </a:lnSpc>
            </a:pP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imagem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e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voz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(para </a:t>
            </a:r>
            <a:r>
              <a:rPr lang="en-US" sz="2652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Adulto</a:t>
            </a:r>
            <a:r>
              <a:rPr lang="en-US" sz="2652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)</a:t>
            </a:r>
          </a:p>
          <a:p>
            <a:pPr algn="ctr">
              <a:lnSpc>
                <a:spcPts val="3713"/>
              </a:lnSpc>
            </a:pPr>
            <a:endParaRPr lang="en-US" sz="2652" b="1" dirty="0">
              <a:solidFill>
                <a:srgbClr val="000000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18" name="Freeform 18"/>
          <p:cNvSpPr/>
          <p:nvPr/>
        </p:nvSpPr>
        <p:spPr>
          <a:xfrm>
            <a:off x="9062638" y="5167372"/>
            <a:ext cx="733246" cy="647090"/>
          </a:xfrm>
          <a:custGeom>
            <a:avLst/>
            <a:gdLst/>
            <a:ahLst/>
            <a:cxnLst/>
            <a:rect l="l" t="t" r="r" b="b"/>
            <a:pathLst>
              <a:path w="733246" h="647090">
                <a:moveTo>
                  <a:pt x="0" y="0"/>
                </a:moveTo>
                <a:lnTo>
                  <a:pt x="733246" y="0"/>
                </a:lnTo>
                <a:lnTo>
                  <a:pt x="733246" y="647089"/>
                </a:lnTo>
                <a:lnTo>
                  <a:pt x="0" y="64708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9" name="Freeform 19"/>
          <p:cNvSpPr/>
          <p:nvPr/>
        </p:nvSpPr>
        <p:spPr>
          <a:xfrm>
            <a:off x="13005933" y="5167372"/>
            <a:ext cx="733246" cy="647090"/>
          </a:xfrm>
          <a:custGeom>
            <a:avLst/>
            <a:gdLst/>
            <a:ahLst/>
            <a:cxnLst/>
            <a:rect l="l" t="t" r="r" b="b"/>
            <a:pathLst>
              <a:path w="733246" h="647090">
                <a:moveTo>
                  <a:pt x="0" y="0"/>
                </a:moveTo>
                <a:lnTo>
                  <a:pt x="733246" y="0"/>
                </a:lnTo>
                <a:lnTo>
                  <a:pt x="733246" y="647089"/>
                </a:lnTo>
                <a:lnTo>
                  <a:pt x="0" y="64708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28700" y="7015672"/>
            <a:ext cx="9980755" cy="0"/>
          </a:xfrm>
          <a:prstGeom prst="line">
            <a:avLst/>
          </a:prstGeom>
          <a:ln w="38100" cap="flat">
            <a:solidFill>
              <a:srgbClr val="0354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3" name="AutoShape 3"/>
          <p:cNvSpPr/>
          <p:nvPr/>
        </p:nvSpPr>
        <p:spPr>
          <a:xfrm flipV="1">
            <a:off x="6019077" y="4773044"/>
            <a:ext cx="0" cy="4485256"/>
          </a:xfrm>
          <a:prstGeom prst="line">
            <a:avLst/>
          </a:prstGeom>
          <a:ln w="38100" cap="flat">
            <a:solidFill>
              <a:srgbClr val="0354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4" name="Freeform 4"/>
          <p:cNvSpPr/>
          <p:nvPr/>
        </p:nvSpPr>
        <p:spPr>
          <a:xfrm>
            <a:off x="1619562" y="5536237"/>
            <a:ext cx="628067" cy="628067"/>
          </a:xfrm>
          <a:custGeom>
            <a:avLst/>
            <a:gdLst/>
            <a:ahLst/>
            <a:cxnLst/>
            <a:rect l="l" t="t" r="r" b="b"/>
            <a:pathLst>
              <a:path w="628067" h="628067">
                <a:moveTo>
                  <a:pt x="0" y="0"/>
                </a:moveTo>
                <a:lnTo>
                  <a:pt x="628067" y="0"/>
                </a:lnTo>
                <a:lnTo>
                  <a:pt x="628067" y="628067"/>
                </a:lnTo>
                <a:lnTo>
                  <a:pt x="0" y="6280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5" name="Freeform 5"/>
          <p:cNvSpPr/>
          <p:nvPr/>
        </p:nvSpPr>
        <p:spPr>
          <a:xfrm>
            <a:off x="1619562" y="7677531"/>
            <a:ext cx="628067" cy="628067"/>
          </a:xfrm>
          <a:custGeom>
            <a:avLst/>
            <a:gdLst/>
            <a:ahLst/>
            <a:cxnLst/>
            <a:rect l="l" t="t" r="r" b="b"/>
            <a:pathLst>
              <a:path w="628067" h="628067">
                <a:moveTo>
                  <a:pt x="0" y="0"/>
                </a:moveTo>
                <a:lnTo>
                  <a:pt x="628067" y="0"/>
                </a:lnTo>
                <a:lnTo>
                  <a:pt x="628067" y="628067"/>
                </a:lnTo>
                <a:lnTo>
                  <a:pt x="0" y="6280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6" name="Freeform 6"/>
          <p:cNvSpPr/>
          <p:nvPr/>
        </p:nvSpPr>
        <p:spPr>
          <a:xfrm>
            <a:off x="6474062" y="5536237"/>
            <a:ext cx="628067" cy="628067"/>
          </a:xfrm>
          <a:custGeom>
            <a:avLst/>
            <a:gdLst/>
            <a:ahLst/>
            <a:cxnLst/>
            <a:rect l="l" t="t" r="r" b="b"/>
            <a:pathLst>
              <a:path w="628067" h="628067">
                <a:moveTo>
                  <a:pt x="0" y="0"/>
                </a:moveTo>
                <a:lnTo>
                  <a:pt x="628067" y="0"/>
                </a:lnTo>
                <a:lnTo>
                  <a:pt x="628067" y="628067"/>
                </a:lnTo>
                <a:lnTo>
                  <a:pt x="0" y="6280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7" name="Freeform 7"/>
          <p:cNvSpPr/>
          <p:nvPr/>
        </p:nvSpPr>
        <p:spPr>
          <a:xfrm>
            <a:off x="6474062" y="7677531"/>
            <a:ext cx="628067" cy="628067"/>
          </a:xfrm>
          <a:custGeom>
            <a:avLst/>
            <a:gdLst/>
            <a:ahLst/>
            <a:cxnLst/>
            <a:rect l="l" t="t" r="r" b="b"/>
            <a:pathLst>
              <a:path w="628067" h="628067">
                <a:moveTo>
                  <a:pt x="0" y="0"/>
                </a:moveTo>
                <a:lnTo>
                  <a:pt x="628067" y="0"/>
                </a:lnTo>
                <a:lnTo>
                  <a:pt x="628067" y="628067"/>
                </a:lnTo>
                <a:lnTo>
                  <a:pt x="0" y="6280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8" name="TextBox 8"/>
          <p:cNvSpPr txBox="1"/>
          <p:nvPr/>
        </p:nvSpPr>
        <p:spPr>
          <a:xfrm>
            <a:off x="1028700" y="675729"/>
            <a:ext cx="9611458" cy="25828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822"/>
              </a:lnSpc>
            </a:pPr>
            <a:r>
              <a:rPr lang="en-US" sz="5685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ARTIGOS E</a:t>
            </a:r>
          </a:p>
          <a:p>
            <a:pPr algn="l">
              <a:lnSpc>
                <a:spcPts val="6822"/>
              </a:lnSpc>
            </a:pPr>
            <a:r>
              <a:rPr lang="en-US" sz="5685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SUGESTÕES BIBLIOGRÁFICAS</a:t>
            </a:r>
          </a:p>
        </p:txBody>
      </p:sp>
      <p:grpSp>
        <p:nvGrpSpPr>
          <p:cNvPr id="9" name="Group 9"/>
          <p:cNvGrpSpPr/>
          <p:nvPr/>
        </p:nvGrpSpPr>
        <p:grpSpPr>
          <a:xfrm rot="2700000">
            <a:off x="12757268" y="-7327331"/>
            <a:ext cx="15030614" cy="14142808"/>
            <a:chOff x="0" y="0"/>
            <a:chExt cx="3958680" cy="3724855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958680" cy="3724855"/>
            </a:xfrm>
            <a:custGeom>
              <a:avLst/>
              <a:gdLst/>
              <a:ahLst/>
              <a:cxnLst/>
              <a:rect l="l" t="t" r="r" b="b"/>
              <a:pathLst>
                <a:path w="3958680" h="3724855">
                  <a:moveTo>
                    <a:pt x="0" y="0"/>
                  </a:moveTo>
                  <a:lnTo>
                    <a:pt x="3958680" y="0"/>
                  </a:lnTo>
                  <a:lnTo>
                    <a:pt x="3958680" y="3724855"/>
                  </a:lnTo>
                  <a:lnTo>
                    <a:pt x="0" y="3724855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3958680" cy="376295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 rot="2700000">
            <a:off x="15448988" y="-887945"/>
            <a:ext cx="15030614" cy="14142808"/>
            <a:chOff x="0" y="0"/>
            <a:chExt cx="3958680" cy="3724855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3958680" cy="3724855"/>
            </a:xfrm>
            <a:custGeom>
              <a:avLst/>
              <a:gdLst/>
              <a:ahLst/>
              <a:cxnLst/>
              <a:rect l="l" t="t" r="r" b="b"/>
              <a:pathLst>
                <a:path w="3958680" h="3724855">
                  <a:moveTo>
                    <a:pt x="0" y="0"/>
                  </a:moveTo>
                  <a:lnTo>
                    <a:pt x="3958680" y="0"/>
                  </a:lnTo>
                  <a:lnTo>
                    <a:pt x="3958680" y="3724855"/>
                  </a:lnTo>
                  <a:lnTo>
                    <a:pt x="0" y="3724855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3958680" cy="376295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7833365" y="-3142484"/>
            <a:ext cx="5773113" cy="5773113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4"/>
              <a:stretch>
                <a:fillRect l="-45029" r="-4783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7" name="Freeform 17"/>
          <p:cNvSpPr/>
          <p:nvPr/>
        </p:nvSpPr>
        <p:spPr>
          <a:xfrm flipH="1" flipV="1">
            <a:off x="9958213" y="-3362250"/>
            <a:ext cx="3499215" cy="6724501"/>
          </a:xfrm>
          <a:custGeom>
            <a:avLst/>
            <a:gdLst/>
            <a:ahLst/>
            <a:cxnLst/>
            <a:rect l="l" t="t" r="r" b="b"/>
            <a:pathLst>
              <a:path w="3499215" h="6724501">
                <a:moveTo>
                  <a:pt x="3499214" y="6724500"/>
                </a:moveTo>
                <a:lnTo>
                  <a:pt x="0" y="6724500"/>
                </a:lnTo>
                <a:lnTo>
                  <a:pt x="0" y="0"/>
                </a:lnTo>
                <a:lnTo>
                  <a:pt x="3499214" y="0"/>
                </a:lnTo>
                <a:lnTo>
                  <a:pt x="3499214" y="672450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8" name="Freeform 18"/>
          <p:cNvSpPr/>
          <p:nvPr/>
        </p:nvSpPr>
        <p:spPr>
          <a:xfrm>
            <a:off x="16995176" y="-254776"/>
            <a:ext cx="3499215" cy="6724501"/>
          </a:xfrm>
          <a:custGeom>
            <a:avLst/>
            <a:gdLst/>
            <a:ahLst/>
            <a:cxnLst/>
            <a:rect l="l" t="t" r="r" b="b"/>
            <a:pathLst>
              <a:path w="3499215" h="6724501">
                <a:moveTo>
                  <a:pt x="0" y="0"/>
                </a:moveTo>
                <a:lnTo>
                  <a:pt x="3499215" y="0"/>
                </a:lnTo>
                <a:lnTo>
                  <a:pt x="3499215" y="6724501"/>
                </a:lnTo>
                <a:lnTo>
                  <a:pt x="0" y="672450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9" name="Group 19"/>
          <p:cNvGrpSpPr/>
          <p:nvPr/>
        </p:nvGrpSpPr>
        <p:grpSpPr>
          <a:xfrm>
            <a:off x="12009385" y="8571818"/>
            <a:ext cx="1281097" cy="422907"/>
            <a:chOff x="0" y="0"/>
            <a:chExt cx="1708130" cy="563877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21" name="Freeform 21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22" name="Freeform 22"/>
          <p:cNvSpPr/>
          <p:nvPr/>
        </p:nvSpPr>
        <p:spPr>
          <a:xfrm>
            <a:off x="14646402" y="4412325"/>
            <a:ext cx="3641598" cy="4114800"/>
          </a:xfrm>
          <a:custGeom>
            <a:avLst/>
            <a:gdLst/>
            <a:ahLst/>
            <a:cxnLst/>
            <a:rect l="l" t="t" r="r" b="b"/>
            <a:pathLst>
              <a:path w="3641598" h="4114800">
                <a:moveTo>
                  <a:pt x="0" y="0"/>
                </a:moveTo>
                <a:lnTo>
                  <a:pt x="3641598" y="0"/>
                </a:lnTo>
                <a:lnTo>
                  <a:pt x="364159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23" name="TextBox 23"/>
          <p:cNvSpPr txBox="1"/>
          <p:nvPr/>
        </p:nvSpPr>
        <p:spPr>
          <a:xfrm>
            <a:off x="2679752" y="5545762"/>
            <a:ext cx="2767054" cy="528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47"/>
              </a:lnSpc>
            </a:pPr>
            <a:r>
              <a:rPr lang="en-US" sz="3569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A </a:t>
            </a:r>
            <a:r>
              <a:rPr lang="en-US" sz="3569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páscoa</a:t>
            </a:r>
            <a:endParaRPr lang="en-US" sz="3569" b="1" dirty="0">
              <a:solidFill>
                <a:srgbClr val="000000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2679752" y="7510079"/>
            <a:ext cx="2767054" cy="10617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47"/>
              </a:lnSpc>
            </a:pPr>
            <a:r>
              <a:rPr lang="en-US" sz="3569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As festas de </a:t>
            </a:r>
            <a:r>
              <a:rPr lang="en-US" sz="3569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junho</a:t>
            </a:r>
            <a:endParaRPr lang="en-US" sz="3569" b="1" dirty="0">
              <a:solidFill>
                <a:srgbClr val="000000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7469054" y="5407985"/>
            <a:ext cx="4238766" cy="10617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47"/>
              </a:lnSpc>
            </a:pPr>
            <a:r>
              <a:rPr lang="en-US" sz="3569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Aborto</a:t>
            </a:r>
            <a:r>
              <a:rPr lang="en-US" sz="3569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- </a:t>
            </a:r>
            <a:r>
              <a:rPr lang="en-US" sz="3569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direito</a:t>
            </a:r>
            <a:r>
              <a:rPr lang="en-US" sz="3569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3569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ou</a:t>
            </a:r>
            <a:r>
              <a:rPr lang="en-US" sz="3569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3569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delito</a:t>
            </a:r>
            <a:r>
              <a:rPr lang="en-US" sz="3569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?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7469054" y="7668772"/>
            <a:ext cx="3109404" cy="10442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78"/>
              </a:lnSpc>
            </a:pPr>
            <a:r>
              <a:rPr lang="en-US" sz="3511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Caridade</a:t>
            </a:r>
            <a:r>
              <a:rPr lang="en-US" sz="3511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e amor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28700" y="7015672"/>
            <a:ext cx="9980755" cy="0"/>
          </a:xfrm>
          <a:prstGeom prst="line">
            <a:avLst/>
          </a:prstGeom>
          <a:ln w="38100" cap="flat">
            <a:solidFill>
              <a:srgbClr val="0354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3" name="AutoShape 3"/>
          <p:cNvSpPr/>
          <p:nvPr/>
        </p:nvSpPr>
        <p:spPr>
          <a:xfrm flipV="1">
            <a:off x="7000745" y="4773044"/>
            <a:ext cx="0" cy="4485256"/>
          </a:xfrm>
          <a:prstGeom prst="line">
            <a:avLst/>
          </a:prstGeom>
          <a:ln w="38100" cap="flat">
            <a:solidFill>
              <a:srgbClr val="0354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4" name="Freeform 4"/>
          <p:cNvSpPr/>
          <p:nvPr/>
        </p:nvSpPr>
        <p:spPr>
          <a:xfrm>
            <a:off x="1619562" y="5536237"/>
            <a:ext cx="628067" cy="628067"/>
          </a:xfrm>
          <a:custGeom>
            <a:avLst/>
            <a:gdLst/>
            <a:ahLst/>
            <a:cxnLst/>
            <a:rect l="l" t="t" r="r" b="b"/>
            <a:pathLst>
              <a:path w="628067" h="628067">
                <a:moveTo>
                  <a:pt x="0" y="0"/>
                </a:moveTo>
                <a:lnTo>
                  <a:pt x="628067" y="0"/>
                </a:lnTo>
                <a:lnTo>
                  <a:pt x="628067" y="628067"/>
                </a:lnTo>
                <a:lnTo>
                  <a:pt x="0" y="6280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5" name="Freeform 5"/>
          <p:cNvSpPr/>
          <p:nvPr/>
        </p:nvSpPr>
        <p:spPr>
          <a:xfrm>
            <a:off x="1619562" y="7677531"/>
            <a:ext cx="628067" cy="628067"/>
          </a:xfrm>
          <a:custGeom>
            <a:avLst/>
            <a:gdLst/>
            <a:ahLst/>
            <a:cxnLst/>
            <a:rect l="l" t="t" r="r" b="b"/>
            <a:pathLst>
              <a:path w="628067" h="628067">
                <a:moveTo>
                  <a:pt x="0" y="0"/>
                </a:moveTo>
                <a:lnTo>
                  <a:pt x="628067" y="0"/>
                </a:lnTo>
                <a:lnTo>
                  <a:pt x="628067" y="628067"/>
                </a:lnTo>
                <a:lnTo>
                  <a:pt x="0" y="6280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6" name="Freeform 6"/>
          <p:cNvSpPr/>
          <p:nvPr/>
        </p:nvSpPr>
        <p:spPr>
          <a:xfrm>
            <a:off x="7397987" y="7503284"/>
            <a:ext cx="628067" cy="628067"/>
          </a:xfrm>
          <a:custGeom>
            <a:avLst/>
            <a:gdLst/>
            <a:ahLst/>
            <a:cxnLst/>
            <a:rect l="l" t="t" r="r" b="b"/>
            <a:pathLst>
              <a:path w="628067" h="628067">
                <a:moveTo>
                  <a:pt x="0" y="0"/>
                </a:moveTo>
                <a:lnTo>
                  <a:pt x="628067" y="0"/>
                </a:lnTo>
                <a:lnTo>
                  <a:pt x="628067" y="628067"/>
                </a:lnTo>
                <a:lnTo>
                  <a:pt x="0" y="6280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7" name="TextBox 7"/>
          <p:cNvSpPr txBox="1"/>
          <p:nvPr/>
        </p:nvSpPr>
        <p:spPr>
          <a:xfrm>
            <a:off x="1028700" y="675729"/>
            <a:ext cx="9611458" cy="25828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822"/>
              </a:lnSpc>
            </a:pPr>
            <a:r>
              <a:rPr lang="en-US" sz="5685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ARTIGOS E</a:t>
            </a:r>
          </a:p>
          <a:p>
            <a:pPr algn="l">
              <a:lnSpc>
                <a:spcPts val="6822"/>
              </a:lnSpc>
            </a:pPr>
            <a:r>
              <a:rPr lang="en-US" sz="5685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SUGESTÕES BIBLIOGRÁFICAS</a:t>
            </a:r>
          </a:p>
        </p:txBody>
      </p:sp>
      <p:grpSp>
        <p:nvGrpSpPr>
          <p:cNvPr id="8" name="Group 8"/>
          <p:cNvGrpSpPr/>
          <p:nvPr/>
        </p:nvGrpSpPr>
        <p:grpSpPr>
          <a:xfrm rot="2700000">
            <a:off x="12757268" y="-7327331"/>
            <a:ext cx="15030614" cy="14142808"/>
            <a:chOff x="0" y="0"/>
            <a:chExt cx="3958680" cy="3724855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3958680" cy="3724855"/>
            </a:xfrm>
            <a:custGeom>
              <a:avLst/>
              <a:gdLst/>
              <a:ahLst/>
              <a:cxnLst/>
              <a:rect l="l" t="t" r="r" b="b"/>
              <a:pathLst>
                <a:path w="3958680" h="3724855">
                  <a:moveTo>
                    <a:pt x="0" y="0"/>
                  </a:moveTo>
                  <a:lnTo>
                    <a:pt x="3958680" y="0"/>
                  </a:lnTo>
                  <a:lnTo>
                    <a:pt x="3958680" y="3724855"/>
                  </a:lnTo>
                  <a:lnTo>
                    <a:pt x="0" y="3724855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3958680" cy="376295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 rot="2700000">
            <a:off x="15448988" y="-887945"/>
            <a:ext cx="15030614" cy="14142808"/>
            <a:chOff x="0" y="0"/>
            <a:chExt cx="3958680" cy="372485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3958680" cy="3724855"/>
            </a:xfrm>
            <a:custGeom>
              <a:avLst/>
              <a:gdLst/>
              <a:ahLst/>
              <a:cxnLst/>
              <a:rect l="l" t="t" r="r" b="b"/>
              <a:pathLst>
                <a:path w="3958680" h="3724855">
                  <a:moveTo>
                    <a:pt x="0" y="0"/>
                  </a:moveTo>
                  <a:lnTo>
                    <a:pt x="3958680" y="0"/>
                  </a:lnTo>
                  <a:lnTo>
                    <a:pt x="3958680" y="3724855"/>
                  </a:lnTo>
                  <a:lnTo>
                    <a:pt x="0" y="3724855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3958680" cy="376295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7833365" y="-3142484"/>
            <a:ext cx="5773113" cy="5773113"/>
            <a:chOff x="0" y="0"/>
            <a:chExt cx="812800" cy="812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4"/>
              <a:stretch>
                <a:fillRect l="-45029" r="-4783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6" name="Freeform 16"/>
          <p:cNvSpPr/>
          <p:nvPr/>
        </p:nvSpPr>
        <p:spPr>
          <a:xfrm flipH="1" flipV="1">
            <a:off x="9958213" y="-3362250"/>
            <a:ext cx="3499215" cy="6724501"/>
          </a:xfrm>
          <a:custGeom>
            <a:avLst/>
            <a:gdLst/>
            <a:ahLst/>
            <a:cxnLst/>
            <a:rect l="l" t="t" r="r" b="b"/>
            <a:pathLst>
              <a:path w="3499215" h="6724501">
                <a:moveTo>
                  <a:pt x="3499214" y="6724500"/>
                </a:moveTo>
                <a:lnTo>
                  <a:pt x="0" y="6724500"/>
                </a:lnTo>
                <a:lnTo>
                  <a:pt x="0" y="0"/>
                </a:lnTo>
                <a:lnTo>
                  <a:pt x="3499214" y="0"/>
                </a:lnTo>
                <a:lnTo>
                  <a:pt x="3499214" y="672450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7" name="Freeform 17"/>
          <p:cNvSpPr/>
          <p:nvPr/>
        </p:nvSpPr>
        <p:spPr>
          <a:xfrm>
            <a:off x="16995176" y="-254776"/>
            <a:ext cx="3499215" cy="6724501"/>
          </a:xfrm>
          <a:custGeom>
            <a:avLst/>
            <a:gdLst/>
            <a:ahLst/>
            <a:cxnLst/>
            <a:rect l="l" t="t" r="r" b="b"/>
            <a:pathLst>
              <a:path w="3499215" h="6724501">
                <a:moveTo>
                  <a:pt x="0" y="0"/>
                </a:moveTo>
                <a:lnTo>
                  <a:pt x="3499215" y="0"/>
                </a:lnTo>
                <a:lnTo>
                  <a:pt x="3499215" y="6724501"/>
                </a:lnTo>
                <a:lnTo>
                  <a:pt x="0" y="672450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8" name="Group 18"/>
          <p:cNvGrpSpPr/>
          <p:nvPr/>
        </p:nvGrpSpPr>
        <p:grpSpPr>
          <a:xfrm>
            <a:off x="12009385" y="3783005"/>
            <a:ext cx="1281097" cy="422907"/>
            <a:chOff x="0" y="0"/>
            <a:chExt cx="1708130" cy="563877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20" name="Freeform 20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21" name="Freeform 21"/>
          <p:cNvSpPr/>
          <p:nvPr/>
        </p:nvSpPr>
        <p:spPr>
          <a:xfrm>
            <a:off x="14646402" y="4412325"/>
            <a:ext cx="3641598" cy="4114800"/>
          </a:xfrm>
          <a:custGeom>
            <a:avLst/>
            <a:gdLst/>
            <a:ahLst/>
            <a:cxnLst/>
            <a:rect l="l" t="t" r="r" b="b"/>
            <a:pathLst>
              <a:path w="3641598" h="4114800">
                <a:moveTo>
                  <a:pt x="0" y="0"/>
                </a:moveTo>
                <a:lnTo>
                  <a:pt x="3641598" y="0"/>
                </a:lnTo>
                <a:lnTo>
                  <a:pt x="364159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22" name="TextBox 22"/>
          <p:cNvSpPr txBox="1"/>
          <p:nvPr/>
        </p:nvSpPr>
        <p:spPr>
          <a:xfrm>
            <a:off x="2740301" y="7512809"/>
            <a:ext cx="3860394" cy="10617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47"/>
              </a:lnSpc>
            </a:pPr>
            <a:r>
              <a:rPr lang="en-US" sz="3569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Comemoração</a:t>
            </a:r>
            <a:r>
              <a:rPr lang="en-US" sz="3569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dos </a:t>
            </a:r>
            <a:r>
              <a:rPr lang="en-US" sz="3569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mortos</a:t>
            </a:r>
            <a:endParaRPr lang="en-US" sz="3569" b="1" dirty="0">
              <a:solidFill>
                <a:srgbClr val="000000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2495279" y="5104832"/>
            <a:ext cx="4238766" cy="21284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47"/>
              </a:lnSpc>
            </a:pPr>
            <a:r>
              <a:rPr lang="en-US" sz="3569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Casamento</a:t>
            </a:r>
          </a:p>
          <a:p>
            <a:pPr algn="l">
              <a:lnSpc>
                <a:spcPts val="4247"/>
              </a:lnSpc>
            </a:pPr>
            <a:r>
              <a:rPr lang="en-US" sz="3569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Jacob Holzmann Netto</a:t>
            </a:r>
          </a:p>
          <a:p>
            <a:pPr algn="l">
              <a:lnSpc>
                <a:spcPts val="4247"/>
              </a:lnSpc>
            </a:pPr>
            <a:endParaRPr lang="en-US" sz="3569" b="1">
              <a:solidFill>
                <a:srgbClr val="000000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8177629" y="7525895"/>
            <a:ext cx="5393273" cy="15689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78"/>
              </a:lnSpc>
            </a:pPr>
            <a:r>
              <a:rPr lang="en-US" sz="3511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Cinematografia</a:t>
            </a:r>
            <a:r>
              <a:rPr lang="en-US" sz="3511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- </a:t>
            </a:r>
            <a:r>
              <a:rPr lang="en-US" sz="3511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Filmes</a:t>
            </a:r>
            <a:r>
              <a:rPr lang="en-US" sz="3511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e </a:t>
            </a:r>
            <a:r>
              <a:rPr lang="en-US" sz="3511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suas</a:t>
            </a:r>
            <a:r>
              <a:rPr lang="en-US" sz="3511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3511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abordagens</a:t>
            </a:r>
            <a:endParaRPr lang="en-US" sz="3511" b="1" dirty="0">
              <a:solidFill>
                <a:srgbClr val="000000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28700" y="7015672"/>
            <a:ext cx="9980755" cy="0"/>
          </a:xfrm>
          <a:prstGeom prst="line">
            <a:avLst/>
          </a:prstGeom>
          <a:ln w="38100" cap="flat">
            <a:solidFill>
              <a:srgbClr val="0354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3" name="Freeform 3"/>
          <p:cNvSpPr/>
          <p:nvPr/>
        </p:nvSpPr>
        <p:spPr>
          <a:xfrm>
            <a:off x="1619562" y="5536237"/>
            <a:ext cx="628067" cy="628067"/>
          </a:xfrm>
          <a:custGeom>
            <a:avLst/>
            <a:gdLst/>
            <a:ahLst/>
            <a:cxnLst/>
            <a:rect l="l" t="t" r="r" b="b"/>
            <a:pathLst>
              <a:path w="628067" h="628067">
                <a:moveTo>
                  <a:pt x="0" y="0"/>
                </a:moveTo>
                <a:lnTo>
                  <a:pt x="628067" y="0"/>
                </a:lnTo>
                <a:lnTo>
                  <a:pt x="628067" y="628067"/>
                </a:lnTo>
                <a:lnTo>
                  <a:pt x="0" y="6280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4" name="Freeform 4"/>
          <p:cNvSpPr/>
          <p:nvPr/>
        </p:nvSpPr>
        <p:spPr>
          <a:xfrm>
            <a:off x="1619562" y="7417673"/>
            <a:ext cx="628067" cy="628067"/>
          </a:xfrm>
          <a:custGeom>
            <a:avLst/>
            <a:gdLst/>
            <a:ahLst/>
            <a:cxnLst/>
            <a:rect l="l" t="t" r="r" b="b"/>
            <a:pathLst>
              <a:path w="628067" h="628067">
                <a:moveTo>
                  <a:pt x="0" y="0"/>
                </a:moveTo>
                <a:lnTo>
                  <a:pt x="628067" y="0"/>
                </a:lnTo>
                <a:lnTo>
                  <a:pt x="628067" y="628067"/>
                </a:lnTo>
                <a:lnTo>
                  <a:pt x="0" y="6280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5" name="TextBox 5"/>
          <p:cNvSpPr txBox="1"/>
          <p:nvPr/>
        </p:nvSpPr>
        <p:spPr>
          <a:xfrm>
            <a:off x="1028700" y="675729"/>
            <a:ext cx="9611458" cy="25828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822"/>
              </a:lnSpc>
            </a:pPr>
            <a:r>
              <a:rPr lang="en-US" sz="5685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ARTIGOS E</a:t>
            </a:r>
          </a:p>
          <a:p>
            <a:pPr algn="l">
              <a:lnSpc>
                <a:spcPts val="6822"/>
              </a:lnSpc>
            </a:pPr>
            <a:r>
              <a:rPr lang="en-US" sz="5685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SUGESTÕES BIBLIOGRÁFICAS</a:t>
            </a:r>
          </a:p>
        </p:txBody>
      </p:sp>
      <p:grpSp>
        <p:nvGrpSpPr>
          <p:cNvPr id="6" name="Group 6"/>
          <p:cNvGrpSpPr/>
          <p:nvPr/>
        </p:nvGrpSpPr>
        <p:grpSpPr>
          <a:xfrm rot="2700000">
            <a:off x="12757268" y="-7327331"/>
            <a:ext cx="15030614" cy="14142808"/>
            <a:chOff x="0" y="0"/>
            <a:chExt cx="3958680" cy="3724855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958680" cy="3724855"/>
            </a:xfrm>
            <a:custGeom>
              <a:avLst/>
              <a:gdLst/>
              <a:ahLst/>
              <a:cxnLst/>
              <a:rect l="l" t="t" r="r" b="b"/>
              <a:pathLst>
                <a:path w="3958680" h="3724855">
                  <a:moveTo>
                    <a:pt x="0" y="0"/>
                  </a:moveTo>
                  <a:lnTo>
                    <a:pt x="3958680" y="0"/>
                  </a:lnTo>
                  <a:lnTo>
                    <a:pt x="3958680" y="3724855"/>
                  </a:lnTo>
                  <a:lnTo>
                    <a:pt x="0" y="3724855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958680" cy="376295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 rot="2700000">
            <a:off x="15448988" y="-887945"/>
            <a:ext cx="15030614" cy="14142808"/>
            <a:chOff x="0" y="0"/>
            <a:chExt cx="3958680" cy="3724855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958680" cy="3724855"/>
            </a:xfrm>
            <a:custGeom>
              <a:avLst/>
              <a:gdLst/>
              <a:ahLst/>
              <a:cxnLst/>
              <a:rect l="l" t="t" r="r" b="b"/>
              <a:pathLst>
                <a:path w="3958680" h="3724855">
                  <a:moveTo>
                    <a:pt x="0" y="0"/>
                  </a:moveTo>
                  <a:lnTo>
                    <a:pt x="3958680" y="0"/>
                  </a:lnTo>
                  <a:lnTo>
                    <a:pt x="3958680" y="3724855"/>
                  </a:lnTo>
                  <a:lnTo>
                    <a:pt x="0" y="3724855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3958680" cy="376295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7833365" y="-3142484"/>
            <a:ext cx="5773113" cy="5773113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4"/>
              <a:stretch>
                <a:fillRect l="-45029" r="-4783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4" name="Freeform 14"/>
          <p:cNvSpPr/>
          <p:nvPr/>
        </p:nvSpPr>
        <p:spPr>
          <a:xfrm flipH="1" flipV="1">
            <a:off x="9958213" y="-3362250"/>
            <a:ext cx="3499215" cy="6724501"/>
          </a:xfrm>
          <a:custGeom>
            <a:avLst/>
            <a:gdLst/>
            <a:ahLst/>
            <a:cxnLst/>
            <a:rect l="l" t="t" r="r" b="b"/>
            <a:pathLst>
              <a:path w="3499215" h="6724501">
                <a:moveTo>
                  <a:pt x="3499214" y="6724500"/>
                </a:moveTo>
                <a:lnTo>
                  <a:pt x="0" y="6724500"/>
                </a:lnTo>
                <a:lnTo>
                  <a:pt x="0" y="0"/>
                </a:lnTo>
                <a:lnTo>
                  <a:pt x="3499214" y="0"/>
                </a:lnTo>
                <a:lnTo>
                  <a:pt x="3499214" y="672450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5" name="Freeform 15"/>
          <p:cNvSpPr/>
          <p:nvPr/>
        </p:nvSpPr>
        <p:spPr>
          <a:xfrm>
            <a:off x="16995176" y="-254776"/>
            <a:ext cx="3499215" cy="6724501"/>
          </a:xfrm>
          <a:custGeom>
            <a:avLst/>
            <a:gdLst/>
            <a:ahLst/>
            <a:cxnLst/>
            <a:rect l="l" t="t" r="r" b="b"/>
            <a:pathLst>
              <a:path w="3499215" h="6724501">
                <a:moveTo>
                  <a:pt x="0" y="0"/>
                </a:moveTo>
                <a:lnTo>
                  <a:pt x="3499215" y="0"/>
                </a:lnTo>
                <a:lnTo>
                  <a:pt x="3499215" y="6724501"/>
                </a:lnTo>
                <a:lnTo>
                  <a:pt x="0" y="672450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6" name="Group 16"/>
          <p:cNvGrpSpPr/>
          <p:nvPr/>
        </p:nvGrpSpPr>
        <p:grpSpPr>
          <a:xfrm>
            <a:off x="12009385" y="8571818"/>
            <a:ext cx="1281097" cy="422907"/>
            <a:chOff x="0" y="0"/>
            <a:chExt cx="1708130" cy="56387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18" name="Freeform 18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9" name="Freeform 19"/>
          <p:cNvSpPr/>
          <p:nvPr/>
        </p:nvSpPr>
        <p:spPr>
          <a:xfrm>
            <a:off x="14646402" y="4412325"/>
            <a:ext cx="3641598" cy="4114800"/>
          </a:xfrm>
          <a:custGeom>
            <a:avLst/>
            <a:gdLst/>
            <a:ahLst/>
            <a:cxnLst/>
            <a:rect l="l" t="t" r="r" b="b"/>
            <a:pathLst>
              <a:path w="3641598" h="4114800">
                <a:moveTo>
                  <a:pt x="0" y="0"/>
                </a:moveTo>
                <a:lnTo>
                  <a:pt x="3641598" y="0"/>
                </a:lnTo>
                <a:lnTo>
                  <a:pt x="364159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20" name="TextBox 20"/>
          <p:cNvSpPr txBox="1"/>
          <p:nvPr/>
        </p:nvSpPr>
        <p:spPr>
          <a:xfrm>
            <a:off x="2618925" y="5545762"/>
            <a:ext cx="8390529" cy="10617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47"/>
              </a:lnSpc>
            </a:pPr>
            <a:r>
              <a:rPr lang="en-US" sz="3569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Corajosa afirmação de princípios - Sobre a pena de morte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2618925" y="7417673"/>
            <a:ext cx="8619835" cy="11095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66"/>
              </a:lnSpc>
            </a:pPr>
            <a:r>
              <a:rPr lang="en-US" sz="3669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Corajosa</a:t>
            </a:r>
            <a:r>
              <a:rPr lang="en-US" sz="3669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3669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afirmação</a:t>
            </a:r>
            <a:r>
              <a:rPr lang="en-US" sz="3669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de </a:t>
            </a:r>
            <a:r>
              <a:rPr lang="en-US" sz="3669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princípios</a:t>
            </a:r>
            <a:r>
              <a:rPr lang="en-US" sz="3669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- </a:t>
            </a:r>
            <a:r>
              <a:rPr lang="en-US" sz="3669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Sobre</a:t>
            </a:r>
            <a:r>
              <a:rPr lang="en-US" sz="3669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a </a:t>
            </a:r>
            <a:r>
              <a:rPr lang="en-US" sz="3669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pena</a:t>
            </a:r>
            <a:r>
              <a:rPr lang="en-US" sz="3669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de </a:t>
            </a:r>
            <a:r>
              <a:rPr lang="en-US" sz="3669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morte</a:t>
            </a:r>
            <a:r>
              <a:rPr lang="en-US" sz="3669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- II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28700" y="5696880"/>
            <a:ext cx="9980755" cy="0"/>
          </a:xfrm>
          <a:prstGeom prst="line">
            <a:avLst/>
          </a:prstGeom>
          <a:ln w="38100" cap="flat">
            <a:solidFill>
              <a:srgbClr val="0354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3" name="Freeform 3"/>
          <p:cNvSpPr/>
          <p:nvPr/>
        </p:nvSpPr>
        <p:spPr>
          <a:xfrm>
            <a:off x="1305528" y="4622128"/>
            <a:ext cx="628067" cy="628067"/>
          </a:xfrm>
          <a:custGeom>
            <a:avLst/>
            <a:gdLst/>
            <a:ahLst/>
            <a:cxnLst/>
            <a:rect l="l" t="t" r="r" b="b"/>
            <a:pathLst>
              <a:path w="628067" h="628067">
                <a:moveTo>
                  <a:pt x="0" y="0"/>
                </a:moveTo>
                <a:lnTo>
                  <a:pt x="628068" y="0"/>
                </a:lnTo>
                <a:lnTo>
                  <a:pt x="628068" y="628068"/>
                </a:lnTo>
                <a:lnTo>
                  <a:pt x="0" y="6280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4" name="Freeform 4"/>
          <p:cNvSpPr/>
          <p:nvPr/>
        </p:nvSpPr>
        <p:spPr>
          <a:xfrm>
            <a:off x="1305528" y="6183459"/>
            <a:ext cx="628067" cy="628067"/>
          </a:xfrm>
          <a:custGeom>
            <a:avLst/>
            <a:gdLst/>
            <a:ahLst/>
            <a:cxnLst/>
            <a:rect l="l" t="t" r="r" b="b"/>
            <a:pathLst>
              <a:path w="628067" h="628067">
                <a:moveTo>
                  <a:pt x="0" y="0"/>
                </a:moveTo>
                <a:lnTo>
                  <a:pt x="628068" y="0"/>
                </a:lnTo>
                <a:lnTo>
                  <a:pt x="628068" y="628067"/>
                </a:lnTo>
                <a:lnTo>
                  <a:pt x="0" y="6280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5" name="TextBox 5"/>
          <p:cNvSpPr txBox="1"/>
          <p:nvPr/>
        </p:nvSpPr>
        <p:spPr>
          <a:xfrm>
            <a:off x="1028700" y="675729"/>
            <a:ext cx="9611458" cy="25828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822"/>
              </a:lnSpc>
            </a:pPr>
            <a:r>
              <a:rPr lang="en-US" sz="5685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ARTIGOS E</a:t>
            </a:r>
          </a:p>
          <a:p>
            <a:pPr algn="l">
              <a:lnSpc>
                <a:spcPts val="6822"/>
              </a:lnSpc>
            </a:pPr>
            <a:r>
              <a:rPr lang="en-US" sz="5685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SUGESTÕES BIBLIOGRÁFICAS</a:t>
            </a:r>
          </a:p>
        </p:txBody>
      </p:sp>
      <p:grpSp>
        <p:nvGrpSpPr>
          <p:cNvPr id="6" name="Group 6"/>
          <p:cNvGrpSpPr/>
          <p:nvPr/>
        </p:nvGrpSpPr>
        <p:grpSpPr>
          <a:xfrm rot="2700000">
            <a:off x="12757268" y="-7327331"/>
            <a:ext cx="15030614" cy="14142808"/>
            <a:chOff x="0" y="0"/>
            <a:chExt cx="3958680" cy="3724855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958680" cy="3724855"/>
            </a:xfrm>
            <a:custGeom>
              <a:avLst/>
              <a:gdLst/>
              <a:ahLst/>
              <a:cxnLst/>
              <a:rect l="l" t="t" r="r" b="b"/>
              <a:pathLst>
                <a:path w="3958680" h="3724855">
                  <a:moveTo>
                    <a:pt x="0" y="0"/>
                  </a:moveTo>
                  <a:lnTo>
                    <a:pt x="3958680" y="0"/>
                  </a:lnTo>
                  <a:lnTo>
                    <a:pt x="3958680" y="3724855"/>
                  </a:lnTo>
                  <a:lnTo>
                    <a:pt x="0" y="3724855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958680" cy="376295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 rot="2700000">
            <a:off x="15448988" y="-887945"/>
            <a:ext cx="15030614" cy="14142808"/>
            <a:chOff x="0" y="0"/>
            <a:chExt cx="3958680" cy="3724855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958680" cy="3724855"/>
            </a:xfrm>
            <a:custGeom>
              <a:avLst/>
              <a:gdLst/>
              <a:ahLst/>
              <a:cxnLst/>
              <a:rect l="l" t="t" r="r" b="b"/>
              <a:pathLst>
                <a:path w="3958680" h="3724855">
                  <a:moveTo>
                    <a:pt x="0" y="0"/>
                  </a:moveTo>
                  <a:lnTo>
                    <a:pt x="3958680" y="0"/>
                  </a:lnTo>
                  <a:lnTo>
                    <a:pt x="3958680" y="3724855"/>
                  </a:lnTo>
                  <a:lnTo>
                    <a:pt x="0" y="3724855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3958680" cy="376295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7833365" y="-3142484"/>
            <a:ext cx="5773113" cy="5773113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4"/>
              <a:stretch>
                <a:fillRect l="-45029" r="-4783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4" name="Freeform 14"/>
          <p:cNvSpPr/>
          <p:nvPr/>
        </p:nvSpPr>
        <p:spPr>
          <a:xfrm flipH="1" flipV="1">
            <a:off x="9958213" y="-3362250"/>
            <a:ext cx="3499215" cy="6724501"/>
          </a:xfrm>
          <a:custGeom>
            <a:avLst/>
            <a:gdLst/>
            <a:ahLst/>
            <a:cxnLst/>
            <a:rect l="l" t="t" r="r" b="b"/>
            <a:pathLst>
              <a:path w="3499215" h="6724501">
                <a:moveTo>
                  <a:pt x="3499214" y="6724500"/>
                </a:moveTo>
                <a:lnTo>
                  <a:pt x="0" y="6724500"/>
                </a:lnTo>
                <a:lnTo>
                  <a:pt x="0" y="0"/>
                </a:lnTo>
                <a:lnTo>
                  <a:pt x="3499214" y="0"/>
                </a:lnTo>
                <a:lnTo>
                  <a:pt x="3499214" y="672450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5" name="Freeform 15"/>
          <p:cNvSpPr/>
          <p:nvPr/>
        </p:nvSpPr>
        <p:spPr>
          <a:xfrm>
            <a:off x="16995176" y="-254776"/>
            <a:ext cx="3499215" cy="6724501"/>
          </a:xfrm>
          <a:custGeom>
            <a:avLst/>
            <a:gdLst/>
            <a:ahLst/>
            <a:cxnLst/>
            <a:rect l="l" t="t" r="r" b="b"/>
            <a:pathLst>
              <a:path w="3499215" h="6724501">
                <a:moveTo>
                  <a:pt x="0" y="0"/>
                </a:moveTo>
                <a:lnTo>
                  <a:pt x="3499215" y="0"/>
                </a:lnTo>
                <a:lnTo>
                  <a:pt x="3499215" y="6724501"/>
                </a:lnTo>
                <a:lnTo>
                  <a:pt x="0" y="672450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6" name="Group 16"/>
          <p:cNvGrpSpPr/>
          <p:nvPr/>
        </p:nvGrpSpPr>
        <p:grpSpPr>
          <a:xfrm>
            <a:off x="8677115" y="817246"/>
            <a:ext cx="1281097" cy="422907"/>
            <a:chOff x="0" y="0"/>
            <a:chExt cx="1708130" cy="56387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18" name="Freeform 18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9" name="Freeform 19"/>
          <p:cNvSpPr/>
          <p:nvPr/>
        </p:nvSpPr>
        <p:spPr>
          <a:xfrm>
            <a:off x="14646402" y="4412325"/>
            <a:ext cx="3641598" cy="4114800"/>
          </a:xfrm>
          <a:custGeom>
            <a:avLst/>
            <a:gdLst/>
            <a:ahLst/>
            <a:cxnLst/>
            <a:rect l="l" t="t" r="r" b="b"/>
            <a:pathLst>
              <a:path w="3641598" h="4114800">
                <a:moveTo>
                  <a:pt x="0" y="0"/>
                </a:moveTo>
                <a:lnTo>
                  <a:pt x="3641598" y="0"/>
                </a:lnTo>
                <a:lnTo>
                  <a:pt x="364159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20" name="Freeform 20"/>
          <p:cNvSpPr/>
          <p:nvPr/>
        </p:nvSpPr>
        <p:spPr>
          <a:xfrm>
            <a:off x="0" y="7641753"/>
            <a:ext cx="14387746" cy="2645247"/>
          </a:xfrm>
          <a:custGeom>
            <a:avLst/>
            <a:gdLst/>
            <a:ahLst/>
            <a:cxnLst/>
            <a:rect l="l" t="t" r="r" b="b"/>
            <a:pathLst>
              <a:path w="14387746" h="2645247">
                <a:moveTo>
                  <a:pt x="0" y="0"/>
                </a:moveTo>
                <a:lnTo>
                  <a:pt x="14387746" y="0"/>
                </a:lnTo>
                <a:lnTo>
                  <a:pt x="14387746" y="2645247"/>
                </a:lnTo>
                <a:lnTo>
                  <a:pt x="0" y="2645247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21" name="TextBox 21"/>
          <p:cNvSpPr txBox="1"/>
          <p:nvPr/>
        </p:nvSpPr>
        <p:spPr>
          <a:xfrm>
            <a:off x="2247629" y="4721822"/>
            <a:ext cx="8390529" cy="528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47"/>
              </a:lnSpc>
            </a:pPr>
            <a:r>
              <a:rPr lang="en-US" sz="3569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Direito</a:t>
            </a:r>
            <a:r>
              <a:rPr lang="en-US" sz="3569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3569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autoral</a:t>
            </a:r>
            <a:r>
              <a:rPr lang="en-US" sz="3569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e Benjamin Franklin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2132976" y="6254433"/>
            <a:ext cx="8619835" cy="5570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66"/>
              </a:lnSpc>
            </a:pPr>
            <a:r>
              <a:rPr lang="en-US" sz="3669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Domínio</a:t>
            </a:r>
            <a:r>
              <a:rPr lang="en-US" sz="3669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3669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público</a:t>
            </a:r>
            <a:endParaRPr lang="en-US" sz="3669" b="1" dirty="0">
              <a:solidFill>
                <a:srgbClr val="000000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28700" y="7015672"/>
            <a:ext cx="9980755" cy="0"/>
          </a:xfrm>
          <a:prstGeom prst="line">
            <a:avLst/>
          </a:prstGeom>
          <a:ln w="38100" cap="flat">
            <a:solidFill>
              <a:srgbClr val="0354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3" name="AutoShape 3"/>
          <p:cNvSpPr/>
          <p:nvPr/>
        </p:nvSpPr>
        <p:spPr>
          <a:xfrm flipV="1">
            <a:off x="7000745" y="4773044"/>
            <a:ext cx="0" cy="4485256"/>
          </a:xfrm>
          <a:prstGeom prst="line">
            <a:avLst/>
          </a:prstGeom>
          <a:ln w="38100" cap="flat">
            <a:solidFill>
              <a:srgbClr val="0354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4" name="Freeform 4"/>
          <p:cNvSpPr/>
          <p:nvPr/>
        </p:nvSpPr>
        <p:spPr>
          <a:xfrm>
            <a:off x="1619562" y="5536237"/>
            <a:ext cx="628067" cy="628067"/>
          </a:xfrm>
          <a:custGeom>
            <a:avLst/>
            <a:gdLst/>
            <a:ahLst/>
            <a:cxnLst/>
            <a:rect l="l" t="t" r="r" b="b"/>
            <a:pathLst>
              <a:path w="628067" h="628067">
                <a:moveTo>
                  <a:pt x="0" y="0"/>
                </a:moveTo>
                <a:lnTo>
                  <a:pt x="628067" y="0"/>
                </a:lnTo>
                <a:lnTo>
                  <a:pt x="628067" y="628067"/>
                </a:lnTo>
                <a:lnTo>
                  <a:pt x="0" y="6280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5" name="Freeform 5"/>
          <p:cNvSpPr/>
          <p:nvPr/>
        </p:nvSpPr>
        <p:spPr>
          <a:xfrm>
            <a:off x="1619562" y="7677531"/>
            <a:ext cx="628067" cy="628067"/>
          </a:xfrm>
          <a:custGeom>
            <a:avLst/>
            <a:gdLst/>
            <a:ahLst/>
            <a:cxnLst/>
            <a:rect l="l" t="t" r="r" b="b"/>
            <a:pathLst>
              <a:path w="628067" h="628067">
                <a:moveTo>
                  <a:pt x="0" y="0"/>
                </a:moveTo>
                <a:lnTo>
                  <a:pt x="628067" y="0"/>
                </a:lnTo>
                <a:lnTo>
                  <a:pt x="628067" y="628067"/>
                </a:lnTo>
                <a:lnTo>
                  <a:pt x="0" y="6280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6" name="Freeform 6"/>
          <p:cNvSpPr/>
          <p:nvPr/>
        </p:nvSpPr>
        <p:spPr>
          <a:xfrm>
            <a:off x="7397987" y="7503284"/>
            <a:ext cx="628067" cy="628067"/>
          </a:xfrm>
          <a:custGeom>
            <a:avLst/>
            <a:gdLst/>
            <a:ahLst/>
            <a:cxnLst/>
            <a:rect l="l" t="t" r="r" b="b"/>
            <a:pathLst>
              <a:path w="628067" h="628067">
                <a:moveTo>
                  <a:pt x="0" y="0"/>
                </a:moveTo>
                <a:lnTo>
                  <a:pt x="628067" y="0"/>
                </a:lnTo>
                <a:lnTo>
                  <a:pt x="628067" y="628067"/>
                </a:lnTo>
                <a:lnTo>
                  <a:pt x="0" y="6280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7" name="TextBox 7"/>
          <p:cNvSpPr txBox="1"/>
          <p:nvPr/>
        </p:nvSpPr>
        <p:spPr>
          <a:xfrm>
            <a:off x="1028700" y="675729"/>
            <a:ext cx="9611458" cy="25828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822"/>
              </a:lnSpc>
            </a:pPr>
            <a:r>
              <a:rPr lang="en-US" sz="5685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ARTIGOS E</a:t>
            </a:r>
          </a:p>
          <a:p>
            <a:pPr algn="l">
              <a:lnSpc>
                <a:spcPts val="6822"/>
              </a:lnSpc>
            </a:pPr>
            <a:r>
              <a:rPr lang="en-US" sz="5685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SUGESTÕES BIBLIOGRÁFICAS</a:t>
            </a:r>
          </a:p>
        </p:txBody>
      </p:sp>
      <p:grpSp>
        <p:nvGrpSpPr>
          <p:cNvPr id="8" name="Group 8"/>
          <p:cNvGrpSpPr/>
          <p:nvPr/>
        </p:nvGrpSpPr>
        <p:grpSpPr>
          <a:xfrm rot="2700000">
            <a:off x="12757268" y="-7327331"/>
            <a:ext cx="15030614" cy="14142808"/>
            <a:chOff x="0" y="0"/>
            <a:chExt cx="3958680" cy="3724855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3958680" cy="3724855"/>
            </a:xfrm>
            <a:custGeom>
              <a:avLst/>
              <a:gdLst/>
              <a:ahLst/>
              <a:cxnLst/>
              <a:rect l="l" t="t" r="r" b="b"/>
              <a:pathLst>
                <a:path w="3958680" h="3724855">
                  <a:moveTo>
                    <a:pt x="0" y="0"/>
                  </a:moveTo>
                  <a:lnTo>
                    <a:pt x="3958680" y="0"/>
                  </a:lnTo>
                  <a:lnTo>
                    <a:pt x="3958680" y="3724855"/>
                  </a:lnTo>
                  <a:lnTo>
                    <a:pt x="0" y="3724855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3958680" cy="376295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 rot="2700000">
            <a:off x="15448988" y="-887945"/>
            <a:ext cx="15030614" cy="14142808"/>
            <a:chOff x="0" y="0"/>
            <a:chExt cx="3958680" cy="372485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3958680" cy="3724855"/>
            </a:xfrm>
            <a:custGeom>
              <a:avLst/>
              <a:gdLst/>
              <a:ahLst/>
              <a:cxnLst/>
              <a:rect l="l" t="t" r="r" b="b"/>
              <a:pathLst>
                <a:path w="3958680" h="3724855">
                  <a:moveTo>
                    <a:pt x="0" y="0"/>
                  </a:moveTo>
                  <a:lnTo>
                    <a:pt x="3958680" y="0"/>
                  </a:lnTo>
                  <a:lnTo>
                    <a:pt x="3958680" y="3724855"/>
                  </a:lnTo>
                  <a:lnTo>
                    <a:pt x="0" y="3724855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3958680" cy="376295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7833365" y="-3142484"/>
            <a:ext cx="5773113" cy="5773113"/>
            <a:chOff x="0" y="0"/>
            <a:chExt cx="812800" cy="812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4"/>
              <a:stretch>
                <a:fillRect l="-45029" r="-4783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6" name="Freeform 16"/>
          <p:cNvSpPr/>
          <p:nvPr/>
        </p:nvSpPr>
        <p:spPr>
          <a:xfrm flipH="1" flipV="1">
            <a:off x="9958213" y="-3362250"/>
            <a:ext cx="3499215" cy="6724501"/>
          </a:xfrm>
          <a:custGeom>
            <a:avLst/>
            <a:gdLst/>
            <a:ahLst/>
            <a:cxnLst/>
            <a:rect l="l" t="t" r="r" b="b"/>
            <a:pathLst>
              <a:path w="3499215" h="6724501">
                <a:moveTo>
                  <a:pt x="3499214" y="6724500"/>
                </a:moveTo>
                <a:lnTo>
                  <a:pt x="0" y="6724500"/>
                </a:lnTo>
                <a:lnTo>
                  <a:pt x="0" y="0"/>
                </a:lnTo>
                <a:lnTo>
                  <a:pt x="3499214" y="0"/>
                </a:lnTo>
                <a:lnTo>
                  <a:pt x="3499214" y="672450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7" name="Freeform 17"/>
          <p:cNvSpPr/>
          <p:nvPr/>
        </p:nvSpPr>
        <p:spPr>
          <a:xfrm>
            <a:off x="16995176" y="-254776"/>
            <a:ext cx="3499215" cy="6724501"/>
          </a:xfrm>
          <a:custGeom>
            <a:avLst/>
            <a:gdLst/>
            <a:ahLst/>
            <a:cxnLst/>
            <a:rect l="l" t="t" r="r" b="b"/>
            <a:pathLst>
              <a:path w="3499215" h="6724501">
                <a:moveTo>
                  <a:pt x="0" y="0"/>
                </a:moveTo>
                <a:lnTo>
                  <a:pt x="3499215" y="0"/>
                </a:lnTo>
                <a:lnTo>
                  <a:pt x="3499215" y="6724501"/>
                </a:lnTo>
                <a:lnTo>
                  <a:pt x="0" y="672450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8" name="Group 18"/>
          <p:cNvGrpSpPr/>
          <p:nvPr/>
        </p:nvGrpSpPr>
        <p:grpSpPr>
          <a:xfrm>
            <a:off x="12009385" y="3783005"/>
            <a:ext cx="1281097" cy="422907"/>
            <a:chOff x="0" y="0"/>
            <a:chExt cx="1708130" cy="563877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20" name="Freeform 20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21" name="Freeform 21"/>
          <p:cNvSpPr/>
          <p:nvPr/>
        </p:nvSpPr>
        <p:spPr>
          <a:xfrm>
            <a:off x="14646402" y="4412325"/>
            <a:ext cx="3641598" cy="4114800"/>
          </a:xfrm>
          <a:custGeom>
            <a:avLst/>
            <a:gdLst/>
            <a:ahLst/>
            <a:cxnLst/>
            <a:rect l="l" t="t" r="r" b="b"/>
            <a:pathLst>
              <a:path w="3641598" h="4114800">
                <a:moveTo>
                  <a:pt x="0" y="0"/>
                </a:moveTo>
                <a:lnTo>
                  <a:pt x="3641598" y="0"/>
                </a:lnTo>
                <a:lnTo>
                  <a:pt x="364159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22" name="TextBox 22"/>
          <p:cNvSpPr txBox="1"/>
          <p:nvPr/>
        </p:nvSpPr>
        <p:spPr>
          <a:xfrm>
            <a:off x="2551115" y="7738094"/>
            <a:ext cx="3860394" cy="6148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842"/>
              </a:lnSpc>
            </a:pPr>
            <a:r>
              <a:rPr lang="en-US" sz="4069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Natal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2361929" y="5536237"/>
            <a:ext cx="4238766" cy="12244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842"/>
              </a:lnSpc>
            </a:pPr>
            <a:r>
              <a:rPr lang="en-US" sz="4069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Eutanásia</a:t>
            </a:r>
          </a:p>
          <a:p>
            <a:pPr algn="l">
              <a:lnSpc>
                <a:spcPts val="4842"/>
              </a:lnSpc>
            </a:pPr>
            <a:endParaRPr lang="en-US" sz="4069" b="1">
              <a:solidFill>
                <a:srgbClr val="000000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8136462" y="7526199"/>
            <a:ext cx="5393273" cy="6051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73"/>
              </a:lnSpc>
            </a:pPr>
            <a:r>
              <a:rPr lang="en-US" sz="4011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O Carnaval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28700" y="7015672"/>
            <a:ext cx="9980755" cy="0"/>
          </a:xfrm>
          <a:prstGeom prst="line">
            <a:avLst/>
          </a:prstGeom>
          <a:ln w="38100" cap="flat">
            <a:solidFill>
              <a:srgbClr val="0354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3" name="Freeform 3"/>
          <p:cNvSpPr/>
          <p:nvPr/>
        </p:nvSpPr>
        <p:spPr>
          <a:xfrm>
            <a:off x="1619562" y="5536237"/>
            <a:ext cx="628067" cy="628067"/>
          </a:xfrm>
          <a:custGeom>
            <a:avLst/>
            <a:gdLst/>
            <a:ahLst/>
            <a:cxnLst/>
            <a:rect l="l" t="t" r="r" b="b"/>
            <a:pathLst>
              <a:path w="628067" h="628067">
                <a:moveTo>
                  <a:pt x="0" y="0"/>
                </a:moveTo>
                <a:lnTo>
                  <a:pt x="628067" y="0"/>
                </a:lnTo>
                <a:lnTo>
                  <a:pt x="628067" y="628067"/>
                </a:lnTo>
                <a:lnTo>
                  <a:pt x="0" y="6280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4" name="Freeform 4"/>
          <p:cNvSpPr/>
          <p:nvPr/>
        </p:nvSpPr>
        <p:spPr>
          <a:xfrm>
            <a:off x="1619562" y="7417673"/>
            <a:ext cx="628067" cy="628067"/>
          </a:xfrm>
          <a:custGeom>
            <a:avLst/>
            <a:gdLst/>
            <a:ahLst/>
            <a:cxnLst/>
            <a:rect l="l" t="t" r="r" b="b"/>
            <a:pathLst>
              <a:path w="628067" h="628067">
                <a:moveTo>
                  <a:pt x="0" y="0"/>
                </a:moveTo>
                <a:lnTo>
                  <a:pt x="628067" y="0"/>
                </a:lnTo>
                <a:lnTo>
                  <a:pt x="628067" y="628067"/>
                </a:lnTo>
                <a:lnTo>
                  <a:pt x="0" y="6280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5" name="TextBox 5"/>
          <p:cNvSpPr txBox="1"/>
          <p:nvPr/>
        </p:nvSpPr>
        <p:spPr>
          <a:xfrm>
            <a:off x="1028700" y="675729"/>
            <a:ext cx="9611458" cy="25828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822"/>
              </a:lnSpc>
            </a:pPr>
            <a:r>
              <a:rPr lang="en-US" sz="5685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ARTIGOS E</a:t>
            </a:r>
          </a:p>
          <a:p>
            <a:pPr algn="l">
              <a:lnSpc>
                <a:spcPts val="6822"/>
              </a:lnSpc>
            </a:pPr>
            <a:r>
              <a:rPr lang="en-US" sz="5685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SUGESTÕES BIBLIOGRÁFICAS</a:t>
            </a:r>
          </a:p>
        </p:txBody>
      </p:sp>
      <p:grpSp>
        <p:nvGrpSpPr>
          <p:cNvPr id="6" name="Group 6"/>
          <p:cNvGrpSpPr/>
          <p:nvPr/>
        </p:nvGrpSpPr>
        <p:grpSpPr>
          <a:xfrm rot="2700000">
            <a:off x="12757268" y="-7327331"/>
            <a:ext cx="15030614" cy="14142808"/>
            <a:chOff x="0" y="0"/>
            <a:chExt cx="3958680" cy="3724855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958680" cy="3724855"/>
            </a:xfrm>
            <a:custGeom>
              <a:avLst/>
              <a:gdLst/>
              <a:ahLst/>
              <a:cxnLst/>
              <a:rect l="l" t="t" r="r" b="b"/>
              <a:pathLst>
                <a:path w="3958680" h="3724855">
                  <a:moveTo>
                    <a:pt x="0" y="0"/>
                  </a:moveTo>
                  <a:lnTo>
                    <a:pt x="3958680" y="0"/>
                  </a:lnTo>
                  <a:lnTo>
                    <a:pt x="3958680" y="3724855"/>
                  </a:lnTo>
                  <a:lnTo>
                    <a:pt x="0" y="3724855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958680" cy="376295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 rot="2700000">
            <a:off x="15448988" y="-887945"/>
            <a:ext cx="15030614" cy="14142808"/>
            <a:chOff x="0" y="0"/>
            <a:chExt cx="3958680" cy="3724855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958680" cy="3724855"/>
            </a:xfrm>
            <a:custGeom>
              <a:avLst/>
              <a:gdLst/>
              <a:ahLst/>
              <a:cxnLst/>
              <a:rect l="l" t="t" r="r" b="b"/>
              <a:pathLst>
                <a:path w="3958680" h="3724855">
                  <a:moveTo>
                    <a:pt x="0" y="0"/>
                  </a:moveTo>
                  <a:lnTo>
                    <a:pt x="3958680" y="0"/>
                  </a:lnTo>
                  <a:lnTo>
                    <a:pt x="3958680" y="3724855"/>
                  </a:lnTo>
                  <a:lnTo>
                    <a:pt x="0" y="3724855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3958680" cy="376295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7833365" y="-3142484"/>
            <a:ext cx="5773113" cy="5773113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4"/>
              <a:stretch>
                <a:fillRect l="-45029" r="-4783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4" name="Freeform 14"/>
          <p:cNvSpPr/>
          <p:nvPr/>
        </p:nvSpPr>
        <p:spPr>
          <a:xfrm flipH="1" flipV="1">
            <a:off x="9958213" y="-3362250"/>
            <a:ext cx="3499215" cy="6724501"/>
          </a:xfrm>
          <a:custGeom>
            <a:avLst/>
            <a:gdLst/>
            <a:ahLst/>
            <a:cxnLst/>
            <a:rect l="l" t="t" r="r" b="b"/>
            <a:pathLst>
              <a:path w="3499215" h="6724501">
                <a:moveTo>
                  <a:pt x="3499214" y="6724500"/>
                </a:moveTo>
                <a:lnTo>
                  <a:pt x="0" y="6724500"/>
                </a:lnTo>
                <a:lnTo>
                  <a:pt x="0" y="0"/>
                </a:lnTo>
                <a:lnTo>
                  <a:pt x="3499214" y="0"/>
                </a:lnTo>
                <a:lnTo>
                  <a:pt x="3499214" y="672450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5" name="Freeform 15"/>
          <p:cNvSpPr/>
          <p:nvPr/>
        </p:nvSpPr>
        <p:spPr>
          <a:xfrm>
            <a:off x="16995176" y="-254776"/>
            <a:ext cx="3499215" cy="6724501"/>
          </a:xfrm>
          <a:custGeom>
            <a:avLst/>
            <a:gdLst/>
            <a:ahLst/>
            <a:cxnLst/>
            <a:rect l="l" t="t" r="r" b="b"/>
            <a:pathLst>
              <a:path w="3499215" h="6724501">
                <a:moveTo>
                  <a:pt x="0" y="0"/>
                </a:moveTo>
                <a:lnTo>
                  <a:pt x="3499215" y="0"/>
                </a:lnTo>
                <a:lnTo>
                  <a:pt x="3499215" y="6724501"/>
                </a:lnTo>
                <a:lnTo>
                  <a:pt x="0" y="672450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6" name="Group 16"/>
          <p:cNvGrpSpPr/>
          <p:nvPr/>
        </p:nvGrpSpPr>
        <p:grpSpPr>
          <a:xfrm>
            <a:off x="12009385" y="8571818"/>
            <a:ext cx="1281097" cy="422907"/>
            <a:chOff x="0" y="0"/>
            <a:chExt cx="1708130" cy="56387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18" name="Freeform 18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9" name="Freeform 19"/>
          <p:cNvSpPr/>
          <p:nvPr/>
        </p:nvSpPr>
        <p:spPr>
          <a:xfrm>
            <a:off x="14646402" y="4412325"/>
            <a:ext cx="3641598" cy="4114800"/>
          </a:xfrm>
          <a:custGeom>
            <a:avLst/>
            <a:gdLst/>
            <a:ahLst/>
            <a:cxnLst/>
            <a:rect l="l" t="t" r="r" b="b"/>
            <a:pathLst>
              <a:path w="3641598" h="4114800">
                <a:moveTo>
                  <a:pt x="0" y="0"/>
                </a:moveTo>
                <a:lnTo>
                  <a:pt x="3641598" y="0"/>
                </a:lnTo>
                <a:lnTo>
                  <a:pt x="364159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20" name="TextBox 20"/>
          <p:cNvSpPr txBox="1"/>
          <p:nvPr/>
        </p:nvSpPr>
        <p:spPr>
          <a:xfrm>
            <a:off x="2618925" y="5545762"/>
            <a:ext cx="8390529" cy="21284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47"/>
              </a:lnSpc>
            </a:pPr>
            <a:r>
              <a:rPr lang="en-US" sz="3569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O que significa ser detentor de direito autoral?</a:t>
            </a:r>
          </a:p>
          <a:p>
            <a:pPr algn="l">
              <a:lnSpc>
                <a:spcPts val="4247"/>
              </a:lnSpc>
            </a:pPr>
            <a:endParaRPr lang="en-US" sz="3569" b="1">
              <a:solidFill>
                <a:srgbClr val="000000"/>
              </a:solidFill>
              <a:latin typeface="Garet Bold"/>
              <a:ea typeface="Garet Bold"/>
              <a:cs typeface="Garet Bold"/>
              <a:sym typeface="Garet Bold"/>
            </a:endParaRPr>
          </a:p>
          <a:p>
            <a:pPr algn="l">
              <a:lnSpc>
                <a:spcPts val="4247"/>
              </a:lnSpc>
            </a:pPr>
            <a:endParaRPr lang="en-US" sz="3569" b="1">
              <a:solidFill>
                <a:srgbClr val="000000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2618925" y="7417673"/>
            <a:ext cx="8619835" cy="5570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66"/>
              </a:lnSpc>
            </a:pPr>
            <a:r>
              <a:rPr lang="en-US" sz="3669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Pena de Morte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2700000">
            <a:off x="12234107" y="2478707"/>
            <a:ext cx="6899924" cy="12460548"/>
            <a:chOff x="0" y="0"/>
            <a:chExt cx="1817264" cy="32817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817264" cy="3281790"/>
            </a:xfrm>
            <a:custGeom>
              <a:avLst/>
              <a:gdLst/>
              <a:ahLst/>
              <a:cxnLst/>
              <a:rect l="l" t="t" r="r" b="b"/>
              <a:pathLst>
                <a:path w="1817264" h="3281790">
                  <a:moveTo>
                    <a:pt x="0" y="0"/>
                  </a:moveTo>
                  <a:lnTo>
                    <a:pt x="1817264" y="0"/>
                  </a:lnTo>
                  <a:lnTo>
                    <a:pt x="1817264" y="3281790"/>
                  </a:lnTo>
                  <a:lnTo>
                    <a:pt x="0" y="3281790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54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817264" cy="33198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737289" y="-1988820"/>
            <a:ext cx="11247120" cy="11247120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2"/>
              <a:stretch>
                <a:fillRect l="-25046" r="-25046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7" name="Freeform 7"/>
          <p:cNvSpPr/>
          <p:nvPr/>
        </p:nvSpPr>
        <p:spPr>
          <a:xfrm flipH="1">
            <a:off x="7978798" y="6664398"/>
            <a:ext cx="4282420" cy="4251612"/>
          </a:xfrm>
          <a:custGeom>
            <a:avLst/>
            <a:gdLst/>
            <a:ahLst/>
            <a:cxnLst/>
            <a:rect l="l" t="t" r="r" b="b"/>
            <a:pathLst>
              <a:path w="4282420" h="4251612">
                <a:moveTo>
                  <a:pt x="4282420" y="0"/>
                </a:moveTo>
                <a:lnTo>
                  <a:pt x="0" y="0"/>
                </a:lnTo>
                <a:lnTo>
                  <a:pt x="0" y="4251612"/>
                </a:lnTo>
                <a:lnTo>
                  <a:pt x="4282420" y="4251612"/>
                </a:lnTo>
                <a:lnTo>
                  <a:pt x="4282420" y="0"/>
                </a:lnTo>
                <a:close/>
              </a:path>
            </a:pathLst>
          </a:custGeom>
          <a:blipFill>
            <a:blip r:embed="rId3"/>
            <a:stretch>
              <a:fillRect t="-35629" b="-57934"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8" name="AutoShape 8"/>
          <p:cNvSpPr/>
          <p:nvPr/>
        </p:nvSpPr>
        <p:spPr>
          <a:xfrm flipV="1">
            <a:off x="7657041" y="6826631"/>
            <a:ext cx="4525147" cy="4525147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9" name="AutoShape 9"/>
          <p:cNvSpPr/>
          <p:nvPr/>
        </p:nvSpPr>
        <p:spPr>
          <a:xfrm flipV="1">
            <a:off x="11105977" y="-1975350"/>
            <a:ext cx="4525147" cy="4525147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10" name="Group 10"/>
          <p:cNvGrpSpPr/>
          <p:nvPr/>
        </p:nvGrpSpPr>
        <p:grpSpPr>
          <a:xfrm>
            <a:off x="184204" y="1049530"/>
            <a:ext cx="6694524" cy="814491"/>
            <a:chOff x="0" y="0"/>
            <a:chExt cx="1763167" cy="214516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763167" cy="214516"/>
            </a:xfrm>
            <a:custGeom>
              <a:avLst/>
              <a:gdLst/>
              <a:ahLst/>
              <a:cxnLst/>
              <a:rect l="l" t="t" r="r" b="b"/>
              <a:pathLst>
                <a:path w="1763167" h="214516">
                  <a:moveTo>
                    <a:pt x="203200" y="0"/>
                  </a:moveTo>
                  <a:lnTo>
                    <a:pt x="1763167" y="0"/>
                  </a:lnTo>
                  <a:lnTo>
                    <a:pt x="1559967" y="214516"/>
                  </a:lnTo>
                  <a:lnTo>
                    <a:pt x="0" y="214516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101600" y="-38100"/>
              <a:ext cx="1559967" cy="2526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8651496" y="1127858"/>
            <a:ext cx="1281097" cy="422907"/>
            <a:chOff x="0" y="0"/>
            <a:chExt cx="1708130" cy="563877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15" name="Freeform 15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851337" y="2375322"/>
            <a:ext cx="6628341" cy="8858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942"/>
              </a:lnSpc>
            </a:pPr>
            <a:r>
              <a:rPr lang="en-US" sz="5785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INTER-REGIONAL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532848" y="5168101"/>
            <a:ext cx="9204441" cy="13496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5411"/>
              </a:lnSpc>
            </a:pPr>
            <a:r>
              <a:rPr lang="en-US" sz="3865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A partir de 2008 - síntese do trabalhado na Área</a:t>
            </a:r>
          </a:p>
        </p:txBody>
      </p:sp>
      <p:sp>
        <p:nvSpPr>
          <p:cNvPr id="18" name="Freeform 18"/>
          <p:cNvSpPr/>
          <p:nvPr/>
        </p:nvSpPr>
        <p:spPr>
          <a:xfrm>
            <a:off x="537303" y="5244301"/>
            <a:ext cx="628067" cy="628067"/>
          </a:xfrm>
          <a:custGeom>
            <a:avLst/>
            <a:gdLst/>
            <a:ahLst/>
            <a:cxnLst/>
            <a:rect l="l" t="t" r="r" b="b"/>
            <a:pathLst>
              <a:path w="628067" h="628067">
                <a:moveTo>
                  <a:pt x="0" y="0"/>
                </a:moveTo>
                <a:lnTo>
                  <a:pt x="628067" y="0"/>
                </a:lnTo>
                <a:lnTo>
                  <a:pt x="628067" y="628067"/>
                </a:lnTo>
                <a:lnTo>
                  <a:pt x="0" y="62806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2700000">
            <a:off x="12234107" y="2478707"/>
            <a:ext cx="6899924" cy="12460548"/>
            <a:chOff x="0" y="0"/>
            <a:chExt cx="1817264" cy="32817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817264" cy="3281790"/>
            </a:xfrm>
            <a:custGeom>
              <a:avLst/>
              <a:gdLst/>
              <a:ahLst/>
              <a:cxnLst/>
              <a:rect l="l" t="t" r="r" b="b"/>
              <a:pathLst>
                <a:path w="1817264" h="3281790">
                  <a:moveTo>
                    <a:pt x="0" y="0"/>
                  </a:moveTo>
                  <a:lnTo>
                    <a:pt x="1817264" y="0"/>
                  </a:lnTo>
                  <a:lnTo>
                    <a:pt x="1817264" y="3281790"/>
                  </a:lnTo>
                  <a:lnTo>
                    <a:pt x="0" y="3281790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54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817264" cy="33198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737289" y="-1988820"/>
            <a:ext cx="11247120" cy="11247120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2"/>
              <a:stretch>
                <a:fillRect l="-27519" r="-27519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7" name="Freeform 7"/>
          <p:cNvSpPr/>
          <p:nvPr/>
        </p:nvSpPr>
        <p:spPr>
          <a:xfrm flipH="1">
            <a:off x="7978798" y="6664398"/>
            <a:ext cx="4282420" cy="4251612"/>
          </a:xfrm>
          <a:custGeom>
            <a:avLst/>
            <a:gdLst/>
            <a:ahLst/>
            <a:cxnLst/>
            <a:rect l="l" t="t" r="r" b="b"/>
            <a:pathLst>
              <a:path w="4282420" h="4251612">
                <a:moveTo>
                  <a:pt x="4282420" y="0"/>
                </a:moveTo>
                <a:lnTo>
                  <a:pt x="0" y="0"/>
                </a:lnTo>
                <a:lnTo>
                  <a:pt x="0" y="4251612"/>
                </a:lnTo>
                <a:lnTo>
                  <a:pt x="4282420" y="4251612"/>
                </a:lnTo>
                <a:lnTo>
                  <a:pt x="4282420" y="0"/>
                </a:lnTo>
                <a:close/>
              </a:path>
            </a:pathLst>
          </a:custGeom>
          <a:blipFill>
            <a:blip r:embed="rId3"/>
            <a:stretch>
              <a:fillRect t="-35629" b="-57934"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8" name="AutoShape 8"/>
          <p:cNvSpPr/>
          <p:nvPr/>
        </p:nvSpPr>
        <p:spPr>
          <a:xfrm flipV="1">
            <a:off x="7657041" y="6826631"/>
            <a:ext cx="4525147" cy="4525147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9" name="AutoShape 9"/>
          <p:cNvSpPr/>
          <p:nvPr/>
        </p:nvSpPr>
        <p:spPr>
          <a:xfrm flipV="1">
            <a:off x="11105977" y="-1975350"/>
            <a:ext cx="4525147" cy="4525147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10" name="Group 10"/>
          <p:cNvGrpSpPr/>
          <p:nvPr/>
        </p:nvGrpSpPr>
        <p:grpSpPr>
          <a:xfrm>
            <a:off x="184204" y="1049530"/>
            <a:ext cx="6694524" cy="814491"/>
            <a:chOff x="0" y="0"/>
            <a:chExt cx="1763167" cy="214516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763167" cy="214516"/>
            </a:xfrm>
            <a:custGeom>
              <a:avLst/>
              <a:gdLst/>
              <a:ahLst/>
              <a:cxnLst/>
              <a:rect l="l" t="t" r="r" b="b"/>
              <a:pathLst>
                <a:path w="1763167" h="214516">
                  <a:moveTo>
                    <a:pt x="203200" y="0"/>
                  </a:moveTo>
                  <a:lnTo>
                    <a:pt x="1763167" y="0"/>
                  </a:lnTo>
                  <a:lnTo>
                    <a:pt x="1559967" y="214516"/>
                  </a:lnTo>
                  <a:lnTo>
                    <a:pt x="0" y="214516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101600" y="-38100"/>
              <a:ext cx="1559967" cy="2526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8651496" y="1127858"/>
            <a:ext cx="1281097" cy="422907"/>
            <a:chOff x="0" y="0"/>
            <a:chExt cx="1708130" cy="563877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15" name="Freeform 15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1334264" y="4367044"/>
            <a:ext cx="9958236" cy="34283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939"/>
              </a:lnSpc>
            </a:pPr>
            <a:r>
              <a:rPr lang="en-US" sz="3965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Palestras, Seminários, Workshops</a:t>
            </a:r>
          </a:p>
          <a:p>
            <a:pPr algn="just">
              <a:lnSpc>
                <a:spcPts val="6939"/>
              </a:lnSpc>
            </a:pPr>
            <a:r>
              <a:rPr lang="en-US" sz="3965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Em PDF - síntese dos realizados presencial ou virtualmente</a:t>
            </a:r>
          </a:p>
          <a:p>
            <a:pPr algn="just">
              <a:lnSpc>
                <a:spcPts val="6939"/>
              </a:lnSpc>
            </a:pPr>
            <a:endParaRPr lang="en-US" sz="3965" b="1">
              <a:solidFill>
                <a:srgbClr val="000000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17" name="Freeform 17"/>
          <p:cNvSpPr/>
          <p:nvPr/>
        </p:nvSpPr>
        <p:spPr>
          <a:xfrm>
            <a:off x="400633" y="4567069"/>
            <a:ext cx="628067" cy="628067"/>
          </a:xfrm>
          <a:custGeom>
            <a:avLst/>
            <a:gdLst/>
            <a:ahLst/>
            <a:cxnLst/>
            <a:rect l="l" t="t" r="r" b="b"/>
            <a:pathLst>
              <a:path w="628067" h="628067">
                <a:moveTo>
                  <a:pt x="0" y="0"/>
                </a:moveTo>
                <a:lnTo>
                  <a:pt x="628067" y="0"/>
                </a:lnTo>
                <a:lnTo>
                  <a:pt x="628067" y="628067"/>
                </a:lnTo>
                <a:lnTo>
                  <a:pt x="0" y="62806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2700000">
            <a:off x="12234107" y="2478707"/>
            <a:ext cx="6899924" cy="12460548"/>
            <a:chOff x="0" y="0"/>
            <a:chExt cx="1817264" cy="32817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817264" cy="3281790"/>
            </a:xfrm>
            <a:custGeom>
              <a:avLst/>
              <a:gdLst/>
              <a:ahLst/>
              <a:cxnLst/>
              <a:rect l="l" t="t" r="r" b="b"/>
              <a:pathLst>
                <a:path w="1817264" h="3281790">
                  <a:moveTo>
                    <a:pt x="0" y="0"/>
                  </a:moveTo>
                  <a:lnTo>
                    <a:pt x="1817264" y="0"/>
                  </a:lnTo>
                  <a:lnTo>
                    <a:pt x="1817264" y="3281790"/>
                  </a:lnTo>
                  <a:lnTo>
                    <a:pt x="0" y="3281790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54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817264" cy="33198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737289" y="-1988820"/>
            <a:ext cx="11247120" cy="11247120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2"/>
              <a:stretch>
                <a:fillRect l="-38888" r="-38888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7" name="Freeform 7"/>
          <p:cNvSpPr/>
          <p:nvPr/>
        </p:nvSpPr>
        <p:spPr>
          <a:xfrm flipH="1">
            <a:off x="7978798" y="6664398"/>
            <a:ext cx="4282420" cy="4251612"/>
          </a:xfrm>
          <a:custGeom>
            <a:avLst/>
            <a:gdLst/>
            <a:ahLst/>
            <a:cxnLst/>
            <a:rect l="l" t="t" r="r" b="b"/>
            <a:pathLst>
              <a:path w="4282420" h="4251612">
                <a:moveTo>
                  <a:pt x="4282420" y="0"/>
                </a:moveTo>
                <a:lnTo>
                  <a:pt x="0" y="0"/>
                </a:lnTo>
                <a:lnTo>
                  <a:pt x="0" y="4251612"/>
                </a:lnTo>
                <a:lnTo>
                  <a:pt x="4282420" y="4251612"/>
                </a:lnTo>
                <a:lnTo>
                  <a:pt x="4282420" y="0"/>
                </a:lnTo>
                <a:close/>
              </a:path>
            </a:pathLst>
          </a:custGeom>
          <a:blipFill>
            <a:blip r:embed="rId3"/>
            <a:stretch>
              <a:fillRect t="-35629" b="-57934"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8" name="AutoShape 8"/>
          <p:cNvSpPr/>
          <p:nvPr/>
        </p:nvSpPr>
        <p:spPr>
          <a:xfrm flipV="1">
            <a:off x="7657041" y="6826631"/>
            <a:ext cx="4525147" cy="4525147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9" name="AutoShape 9"/>
          <p:cNvSpPr/>
          <p:nvPr/>
        </p:nvSpPr>
        <p:spPr>
          <a:xfrm flipV="1">
            <a:off x="11105977" y="-1975350"/>
            <a:ext cx="4525147" cy="4525147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10" name="Group 10"/>
          <p:cNvGrpSpPr/>
          <p:nvPr/>
        </p:nvGrpSpPr>
        <p:grpSpPr>
          <a:xfrm>
            <a:off x="184204" y="1049530"/>
            <a:ext cx="6694524" cy="814491"/>
            <a:chOff x="0" y="0"/>
            <a:chExt cx="1763167" cy="214516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763167" cy="214516"/>
            </a:xfrm>
            <a:custGeom>
              <a:avLst/>
              <a:gdLst/>
              <a:ahLst/>
              <a:cxnLst/>
              <a:rect l="l" t="t" r="r" b="b"/>
              <a:pathLst>
                <a:path w="1763167" h="214516">
                  <a:moveTo>
                    <a:pt x="203200" y="0"/>
                  </a:moveTo>
                  <a:lnTo>
                    <a:pt x="1763167" y="0"/>
                  </a:lnTo>
                  <a:lnTo>
                    <a:pt x="1559967" y="214516"/>
                  </a:lnTo>
                  <a:lnTo>
                    <a:pt x="0" y="214516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101600" y="-38100"/>
              <a:ext cx="1559967" cy="2526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8651496" y="1245321"/>
            <a:ext cx="1281097" cy="422907"/>
            <a:chOff x="0" y="0"/>
            <a:chExt cx="1708130" cy="563877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15" name="Freeform 15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851337" y="2375322"/>
            <a:ext cx="9081257" cy="17621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942"/>
              </a:lnSpc>
            </a:pPr>
            <a:r>
              <a:rPr lang="en-US" sz="5785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O QUE PODE A ÁREA OFERECER À URE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349654" y="4943475"/>
            <a:ext cx="10224281" cy="33590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764"/>
              </a:lnSpc>
            </a:pPr>
            <a:r>
              <a:rPr lang="en-US" sz="3865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O coordenador qualificado, desde que participe dos seminários, das reuniões virtuais da área, da inter-regional</a:t>
            </a:r>
          </a:p>
          <a:p>
            <a:pPr algn="just">
              <a:lnSpc>
                <a:spcPts val="6764"/>
              </a:lnSpc>
            </a:pPr>
            <a:endParaRPr lang="en-US" sz="3865" b="1">
              <a:solidFill>
                <a:srgbClr val="000000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18" name="Freeform 18"/>
          <p:cNvSpPr/>
          <p:nvPr/>
        </p:nvSpPr>
        <p:spPr>
          <a:xfrm>
            <a:off x="537303" y="5143500"/>
            <a:ext cx="628067" cy="628067"/>
          </a:xfrm>
          <a:custGeom>
            <a:avLst/>
            <a:gdLst/>
            <a:ahLst/>
            <a:cxnLst/>
            <a:rect l="l" t="t" r="r" b="b"/>
            <a:pathLst>
              <a:path w="628067" h="628067">
                <a:moveTo>
                  <a:pt x="0" y="0"/>
                </a:moveTo>
                <a:lnTo>
                  <a:pt x="628067" y="0"/>
                </a:lnTo>
                <a:lnTo>
                  <a:pt x="628067" y="628067"/>
                </a:lnTo>
                <a:lnTo>
                  <a:pt x="0" y="62806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9" name="Group 19"/>
          <p:cNvGrpSpPr/>
          <p:nvPr/>
        </p:nvGrpSpPr>
        <p:grpSpPr>
          <a:xfrm>
            <a:off x="4613684" y="9258300"/>
            <a:ext cx="1281097" cy="422907"/>
            <a:chOff x="0" y="0"/>
            <a:chExt cx="1708130" cy="563877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21" name="Freeform 21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2700000">
            <a:off x="12234107" y="2478707"/>
            <a:ext cx="6899924" cy="12460548"/>
            <a:chOff x="0" y="0"/>
            <a:chExt cx="1817264" cy="32817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817264" cy="3281790"/>
            </a:xfrm>
            <a:custGeom>
              <a:avLst/>
              <a:gdLst/>
              <a:ahLst/>
              <a:cxnLst/>
              <a:rect l="l" t="t" r="r" b="b"/>
              <a:pathLst>
                <a:path w="1817264" h="3281790">
                  <a:moveTo>
                    <a:pt x="0" y="0"/>
                  </a:moveTo>
                  <a:lnTo>
                    <a:pt x="1817264" y="0"/>
                  </a:lnTo>
                  <a:lnTo>
                    <a:pt x="1817264" y="3281790"/>
                  </a:lnTo>
                  <a:lnTo>
                    <a:pt x="0" y="3281790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54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817264" cy="33198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737289" y="-1988820"/>
            <a:ext cx="11247120" cy="11247120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2"/>
              <a:stretch>
                <a:fillRect l="-42378" r="-42378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7" name="Freeform 7"/>
          <p:cNvSpPr/>
          <p:nvPr/>
        </p:nvSpPr>
        <p:spPr>
          <a:xfrm flipH="1">
            <a:off x="7978798" y="6664398"/>
            <a:ext cx="4282420" cy="4251612"/>
          </a:xfrm>
          <a:custGeom>
            <a:avLst/>
            <a:gdLst/>
            <a:ahLst/>
            <a:cxnLst/>
            <a:rect l="l" t="t" r="r" b="b"/>
            <a:pathLst>
              <a:path w="4282420" h="4251612">
                <a:moveTo>
                  <a:pt x="4282420" y="0"/>
                </a:moveTo>
                <a:lnTo>
                  <a:pt x="0" y="0"/>
                </a:lnTo>
                <a:lnTo>
                  <a:pt x="0" y="4251612"/>
                </a:lnTo>
                <a:lnTo>
                  <a:pt x="4282420" y="4251612"/>
                </a:lnTo>
                <a:lnTo>
                  <a:pt x="4282420" y="0"/>
                </a:lnTo>
                <a:close/>
              </a:path>
            </a:pathLst>
          </a:custGeom>
          <a:blipFill>
            <a:blip r:embed="rId3"/>
            <a:stretch>
              <a:fillRect t="-35629" b="-57934"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8" name="AutoShape 8"/>
          <p:cNvSpPr/>
          <p:nvPr/>
        </p:nvSpPr>
        <p:spPr>
          <a:xfrm flipV="1">
            <a:off x="7657041" y="6826631"/>
            <a:ext cx="4525147" cy="4525147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9" name="AutoShape 9"/>
          <p:cNvSpPr/>
          <p:nvPr/>
        </p:nvSpPr>
        <p:spPr>
          <a:xfrm flipV="1">
            <a:off x="11105977" y="-1975350"/>
            <a:ext cx="4525147" cy="4525147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10" name="Group 10"/>
          <p:cNvGrpSpPr/>
          <p:nvPr/>
        </p:nvGrpSpPr>
        <p:grpSpPr>
          <a:xfrm>
            <a:off x="184204" y="1049530"/>
            <a:ext cx="6694524" cy="814491"/>
            <a:chOff x="0" y="0"/>
            <a:chExt cx="1763167" cy="214516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763167" cy="214516"/>
            </a:xfrm>
            <a:custGeom>
              <a:avLst/>
              <a:gdLst/>
              <a:ahLst/>
              <a:cxnLst/>
              <a:rect l="l" t="t" r="r" b="b"/>
              <a:pathLst>
                <a:path w="1763167" h="214516">
                  <a:moveTo>
                    <a:pt x="203200" y="0"/>
                  </a:moveTo>
                  <a:lnTo>
                    <a:pt x="1763167" y="0"/>
                  </a:lnTo>
                  <a:lnTo>
                    <a:pt x="1559967" y="214516"/>
                  </a:lnTo>
                  <a:lnTo>
                    <a:pt x="0" y="214516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101600" y="-38100"/>
              <a:ext cx="1559967" cy="2526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8651496" y="1245321"/>
            <a:ext cx="1281097" cy="422907"/>
            <a:chOff x="0" y="0"/>
            <a:chExt cx="1708130" cy="563877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15" name="Freeform 15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1359305" y="4305786"/>
            <a:ext cx="9377984" cy="35166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7113"/>
              </a:lnSpc>
            </a:pPr>
            <a:r>
              <a:rPr lang="en-US" sz="4065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Atualização de ações da FEB, da FEP, na Área via coordenador área/URE</a:t>
            </a:r>
          </a:p>
          <a:p>
            <a:pPr algn="just">
              <a:lnSpc>
                <a:spcPts val="7113"/>
              </a:lnSpc>
            </a:pPr>
            <a:endParaRPr lang="en-US" sz="4065" b="1">
              <a:solidFill>
                <a:srgbClr val="000000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17" name="Freeform 17"/>
          <p:cNvSpPr/>
          <p:nvPr/>
        </p:nvSpPr>
        <p:spPr>
          <a:xfrm>
            <a:off x="553874" y="4515433"/>
            <a:ext cx="628067" cy="628067"/>
          </a:xfrm>
          <a:custGeom>
            <a:avLst/>
            <a:gdLst/>
            <a:ahLst/>
            <a:cxnLst/>
            <a:rect l="l" t="t" r="r" b="b"/>
            <a:pathLst>
              <a:path w="628067" h="628067">
                <a:moveTo>
                  <a:pt x="0" y="0"/>
                </a:moveTo>
                <a:lnTo>
                  <a:pt x="628068" y="0"/>
                </a:lnTo>
                <a:lnTo>
                  <a:pt x="628068" y="628067"/>
                </a:lnTo>
                <a:lnTo>
                  <a:pt x="0" y="62806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8" name="Group 18"/>
          <p:cNvGrpSpPr/>
          <p:nvPr/>
        </p:nvGrpSpPr>
        <p:grpSpPr>
          <a:xfrm>
            <a:off x="4613684" y="9258300"/>
            <a:ext cx="1281097" cy="422907"/>
            <a:chOff x="0" y="0"/>
            <a:chExt cx="1708130" cy="563877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20" name="Freeform 20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2700000">
            <a:off x="12234107" y="2478707"/>
            <a:ext cx="6899924" cy="12460548"/>
            <a:chOff x="0" y="0"/>
            <a:chExt cx="1817264" cy="32817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817264" cy="3281790"/>
            </a:xfrm>
            <a:custGeom>
              <a:avLst/>
              <a:gdLst/>
              <a:ahLst/>
              <a:cxnLst/>
              <a:rect l="l" t="t" r="r" b="b"/>
              <a:pathLst>
                <a:path w="1817264" h="3281790">
                  <a:moveTo>
                    <a:pt x="0" y="0"/>
                  </a:moveTo>
                  <a:lnTo>
                    <a:pt x="1817264" y="0"/>
                  </a:lnTo>
                  <a:lnTo>
                    <a:pt x="1817264" y="3281790"/>
                  </a:lnTo>
                  <a:lnTo>
                    <a:pt x="0" y="3281790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54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817264" cy="33198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737289" y="-1988820"/>
            <a:ext cx="11247120" cy="11247120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2"/>
              <a:stretch>
                <a:fillRect l="-25187" r="-25187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7" name="Freeform 7"/>
          <p:cNvSpPr/>
          <p:nvPr/>
        </p:nvSpPr>
        <p:spPr>
          <a:xfrm flipH="1">
            <a:off x="7978798" y="6664398"/>
            <a:ext cx="4282420" cy="4251612"/>
          </a:xfrm>
          <a:custGeom>
            <a:avLst/>
            <a:gdLst/>
            <a:ahLst/>
            <a:cxnLst/>
            <a:rect l="l" t="t" r="r" b="b"/>
            <a:pathLst>
              <a:path w="4282420" h="4251612">
                <a:moveTo>
                  <a:pt x="4282420" y="0"/>
                </a:moveTo>
                <a:lnTo>
                  <a:pt x="0" y="0"/>
                </a:lnTo>
                <a:lnTo>
                  <a:pt x="0" y="4251612"/>
                </a:lnTo>
                <a:lnTo>
                  <a:pt x="4282420" y="4251612"/>
                </a:lnTo>
                <a:lnTo>
                  <a:pt x="4282420" y="0"/>
                </a:lnTo>
                <a:close/>
              </a:path>
            </a:pathLst>
          </a:custGeom>
          <a:blipFill>
            <a:blip r:embed="rId3"/>
            <a:stretch>
              <a:fillRect t="-35629" b="-57934"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8" name="AutoShape 8"/>
          <p:cNvSpPr/>
          <p:nvPr/>
        </p:nvSpPr>
        <p:spPr>
          <a:xfrm flipV="1">
            <a:off x="7657041" y="6826631"/>
            <a:ext cx="4525147" cy="4525147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9" name="AutoShape 9"/>
          <p:cNvSpPr/>
          <p:nvPr/>
        </p:nvSpPr>
        <p:spPr>
          <a:xfrm flipV="1">
            <a:off x="11105977" y="-1975350"/>
            <a:ext cx="4525147" cy="4525147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10" name="Group 10"/>
          <p:cNvGrpSpPr/>
          <p:nvPr/>
        </p:nvGrpSpPr>
        <p:grpSpPr>
          <a:xfrm>
            <a:off x="184204" y="1049530"/>
            <a:ext cx="6694524" cy="814491"/>
            <a:chOff x="0" y="0"/>
            <a:chExt cx="1763167" cy="214516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763167" cy="214516"/>
            </a:xfrm>
            <a:custGeom>
              <a:avLst/>
              <a:gdLst/>
              <a:ahLst/>
              <a:cxnLst/>
              <a:rect l="l" t="t" r="r" b="b"/>
              <a:pathLst>
                <a:path w="1763167" h="214516">
                  <a:moveTo>
                    <a:pt x="203200" y="0"/>
                  </a:moveTo>
                  <a:lnTo>
                    <a:pt x="1763167" y="0"/>
                  </a:lnTo>
                  <a:lnTo>
                    <a:pt x="1559967" y="214516"/>
                  </a:lnTo>
                  <a:lnTo>
                    <a:pt x="0" y="214516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101600" y="-38100"/>
              <a:ext cx="1559967" cy="2526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8651496" y="1245321"/>
            <a:ext cx="1281097" cy="422907"/>
            <a:chOff x="0" y="0"/>
            <a:chExt cx="1708130" cy="563877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15" name="Freeform 15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2036937" y="5067500"/>
            <a:ext cx="10224281" cy="7872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764"/>
              </a:lnSpc>
            </a:pPr>
            <a:r>
              <a:rPr lang="en-US" sz="3865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Banco de Fotos mais de 40.000</a:t>
            </a:r>
          </a:p>
        </p:txBody>
      </p:sp>
      <p:sp>
        <p:nvSpPr>
          <p:cNvPr id="17" name="Freeform 17"/>
          <p:cNvSpPr/>
          <p:nvPr/>
        </p:nvSpPr>
        <p:spPr>
          <a:xfrm>
            <a:off x="1028700" y="5247126"/>
            <a:ext cx="628067" cy="628067"/>
          </a:xfrm>
          <a:custGeom>
            <a:avLst/>
            <a:gdLst/>
            <a:ahLst/>
            <a:cxnLst/>
            <a:rect l="l" t="t" r="r" b="b"/>
            <a:pathLst>
              <a:path w="628067" h="628067">
                <a:moveTo>
                  <a:pt x="0" y="0"/>
                </a:moveTo>
                <a:lnTo>
                  <a:pt x="628067" y="0"/>
                </a:lnTo>
                <a:lnTo>
                  <a:pt x="628067" y="628068"/>
                </a:lnTo>
                <a:lnTo>
                  <a:pt x="0" y="62806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8" name="Group 18"/>
          <p:cNvGrpSpPr/>
          <p:nvPr/>
        </p:nvGrpSpPr>
        <p:grpSpPr>
          <a:xfrm>
            <a:off x="4613684" y="9258300"/>
            <a:ext cx="1281097" cy="422907"/>
            <a:chOff x="0" y="0"/>
            <a:chExt cx="1708130" cy="563877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20" name="Freeform 20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2700000">
            <a:off x="12234107" y="2478707"/>
            <a:ext cx="6899924" cy="12460548"/>
            <a:chOff x="0" y="0"/>
            <a:chExt cx="1817264" cy="32817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817264" cy="3281790"/>
            </a:xfrm>
            <a:custGeom>
              <a:avLst/>
              <a:gdLst/>
              <a:ahLst/>
              <a:cxnLst/>
              <a:rect l="l" t="t" r="r" b="b"/>
              <a:pathLst>
                <a:path w="1817264" h="3281790">
                  <a:moveTo>
                    <a:pt x="0" y="0"/>
                  </a:moveTo>
                  <a:lnTo>
                    <a:pt x="1817264" y="0"/>
                  </a:lnTo>
                  <a:lnTo>
                    <a:pt x="1817264" y="3281790"/>
                  </a:lnTo>
                  <a:lnTo>
                    <a:pt x="0" y="3281790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54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817264" cy="33198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flipH="1">
            <a:off x="7978798" y="6664398"/>
            <a:ext cx="4282420" cy="4251612"/>
          </a:xfrm>
          <a:custGeom>
            <a:avLst/>
            <a:gdLst/>
            <a:ahLst/>
            <a:cxnLst/>
            <a:rect l="l" t="t" r="r" b="b"/>
            <a:pathLst>
              <a:path w="4282420" h="4251612">
                <a:moveTo>
                  <a:pt x="4282420" y="0"/>
                </a:moveTo>
                <a:lnTo>
                  <a:pt x="0" y="0"/>
                </a:lnTo>
                <a:lnTo>
                  <a:pt x="0" y="4251612"/>
                </a:lnTo>
                <a:lnTo>
                  <a:pt x="4282420" y="4251612"/>
                </a:lnTo>
                <a:lnTo>
                  <a:pt x="4282420" y="0"/>
                </a:lnTo>
                <a:close/>
              </a:path>
            </a:pathLst>
          </a:custGeom>
          <a:blipFill>
            <a:blip r:embed="rId2"/>
            <a:stretch>
              <a:fillRect t="-35629" b="-57934"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6" name="AutoShape 6"/>
          <p:cNvSpPr/>
          <p:nvPr/>
        </p:nvSpPr>
        <p:spPr>
          <a:xfrm flipV="1">
            <a:off x="7657041" y="6826631"/>
            <a:ext cx="4525147" cy="4525147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7" name="AutoShape 7"/>
          <p:cNvSpPr/>
          <p:nvPr/>
        </p:nvSpPr>
        <p:spPr>
          <a:xfrm flipV="1">
            <a:off x="11105977" y="-1975350"/>
            <a:ext cx="4525147" cy="4525147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8" name="Group 8"/>
          <p:cNvGrpSpPr/>
          <p:nvPr/>
        </p:nvGrpSpPr>
        <p:grpSpPr>
          <a:xfrm>
            <a:off x="1361257" y="1456775"/>
            <a:ext cx="6694524" cy="814491"/>
            <a:chOff x="0" y="0"/>
            <a:chExt cx="1763167" cy="214516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763167" cy="214516"/>
            </a:xfrm>
            <a:custGeom>
              <a:avLst/>
              <a:gdLst/>
              <a:ahLst/>
              <a:cxnLst/>
              <a:rect l="l" t="t" r="r" b="b"/>
              <a:pathLst>
                <a:path w="1763167" h="214516">
                  <a:moveTo>
                    <a:pt x="203200" y="0"/>
                  </a:moveTo>
                  <a:lnTo>
                    <a:pt x="1763167" y="0"/>
                  </a:lnTo>
                  <a:lnTo>
                    <a:pt x="1559967" y="214516"/>
                  </a:lnTo>
                  <a:lnTo>
                    <a:pt x="0" y="214516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101600" y="-38100"/>
              <a:ext cx="1559967" cy="2526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4355153" y="358504"/>
            <a:ext cx="1281097" cy="422907"/>
            <a:chOff x="0" y="0"/>
            <a:chExt cx="1708130" cy="563877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4613684" y="9258300"/>
            <a:ext cx="1281097" cy="422907"/>
            <a:chOff x="0" y="0"/>
            <a:chExt cx="1708130" cy="563877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16" name="Freeform 16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7" name="Freeform 17"/>
          <p:cNvSpPr/>
          <p:nvPr/>
        </p:nvSpPr>
        <p:spPr>
          <a:xfrm>
            <a:off x="9314514" y="1028700"/>
            <a:ext cx="8480354" cy="8480354"/>
          </a:xfrm>
          <a:custGeom>
            <a:avLst/>
            <a:gdLst/>
            <a:ahLst/>
            <a:cxnLst/>
            <a:rect l="l" t="t" r="r" b="b"/>
            <a:pathLst>
              <a:path w="8480354" h="8480354">
                <a:moveTo>
                  <a:pt x="0" y="0"/>
                </a:moveTo>
                <a:lnTo>
                  <a:pt x="8480354" y="0"/>
                </a:lnTo>
                <a:lnTo>
                  <a:pt x="8480354" y="8480354"/>
                </a:lnTo>
                <a:lnTo>
                  <a:pt x="0" y="848035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8" name="TextBox 18"/>
          <p:cNvSpPr txBox="1"/>
          <p:nvPr/>
        </p:nvSpPr>
        <p:spPr>
          <a:xfrm>
            <a:off x="2201782" y="5742113"/>
            <a:ext cx="10224281" cy="7872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764"/>
              </a:lnSpc>
            </a:pPr>
            <a:endParaRPr/>
          </a:p>
        </p:txBody>
      </p:sp>
      <p:sp>
        <p:nvSpPr>
          <p:cNvPr id="19" name="TextBox 19"/>
          <p:cNvSpPr txBox="1"/>
          <p:nvPr/>
        </p:nvSpPr>
        <p:spPr>
          <a:xfrm>
            <a:off x="1361257" y="3353000"/>
            <a:ext cx="7268890" cy="42908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64"/>
              </a:lnSpc>
            </a:pPr>
            <a:r>
              <a:rPr lang="en-US" sz="3865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Elaboração</a:t>
            </a:r>
            <a:r>
              <a:rPr lang="en-US" sz="3865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  <a:r>
              <a:rPr lang="en-US" sz="3865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cartazes</a:t>
            </a:r>
            <a:r>
              <a:rPr lang="en-US" sz="3865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/banners das </a:t>
            </a:r>
            <a:r>
              <a:rPr lang="en-US" sz="3865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atividades</a:t>
            </a:r>
            <a:r>
              <a:rPr lang="en-US" sz="3865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FEB  </a:t>
            </a:r>
            <a:r>
              <a:rPr lang="en-US" sz="3865" b="1" dirty="0" err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ou</a:t>
            </a:r>
            <a:r>
              <a:rPr lang="en-US" sz="3865" b="1" dirty="0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FEP/Inter-Regional/UREs </a:t>
            </a:r>
          </a:p>
          <a:p>
            <a:pPr algn="l">
              <a:lnSpc>
                <a:spcPts val="6764"/>
              </a:lnSpc>
            </a:pPr>
            <a:endParaRPr lang="en-US" sz="3865" b="1" dirty="0">
              <a:solidFill>
                <a:srgbClr val="000000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20" name="Freeform 20"/>
          <p:cNvSpPr/>
          <p:nvPr/>
        </p:nvSpPr>
        <p:spPr>
          <a:xfrm>
            <a:off x="400633" y="3553025"/>
            <a:ext cx="628067" cy="628067"/>
          </a:xfrm>
          <a:custGeom>
            <a:avLst/>
            <a:gdLst/>
            <a:ahLst/>
            <a:cxnLst/>
            <a:rect l="l" t="t" r="r" b="b"/>
            <a:pathLst>
              <a:path w="628067" h="628067">
                <a:moveTo>
                  <a:pt x="0" y="0"/>
                </a:moveTo>
                <a:lnTo>
                  <a:pt x="628067" y="0"/>
                </a:lnTo>
                <a:lnTo>
                  <a:pt x="628067" y="628068"/>
                </a:lnTo>
                <a:lnTo>
                  <a:pt x="0" y="62806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28700" y="5502002"/>
            <a:ext cx="9980755" cy="0"/>
          </a:xfrm>
          <a:prstGeom prst="line">
            <a:avLst/>
          </a:prstGeom>
          <a:ln w="38100" cap="flat">
            <a:solidFill>
              <a:srgbClr val="03544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3" name="Freeform 3"/>
          <p:cNvSpPr/>
          <p:nvPr/>
        </p:nvSpPr>
        <p:spPr>
          <a:xfrm rot="5400000">
            <a:off x="5956397" y="5910228"/>
            <a:ext cx="628067" cy="628067"/>
          </a:xfrm>
          <a:custGeom>
            <a:avLst/>
            <a:gdLst/>
            <a:ahLst/>
            <a:cxnLst/>
            <a:rect l="l" t="t" r="r" b="b"/>
            <a:pathLst>
              <a:path w="628067" h="628067">
                <a:moveTo>
                  <a:pt x="0" y="0"/>
                </a:moveTo>
                <a:lnTo>
                  <a:pt x="628067" y="0"/>
                </a:lnTo>
                <a:lnTo>
                  <a:pt x="628067" y="628067"/>
                </a:lnTo>
                <a:lnTo>
                  <a:pt x="0" y="6280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4" name="Group 4"/>
          <p:cNvGrpSpPr/>
          <p:nvPr/>
        </p:nvGrpSpPr>
        <p:grpSpPr>
          <a:xfrm rot="2700000">
            <a:off x="12757268" y="-7327331"/>
            <a:ext cx="15030614" cy="14142808"/>
            <a:chOff x="0" y="0"/>
            <a:chExt cx="3958680" cy="372485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958680" cy="3724855"/>
            </a:xfrm>
            <a:custGeom>
              <a:avLst/>
              <a:gdLst/>
              <a:ahLst/>
              <a:cxnLst/>
              <a:rect l="l" t="t" r="r" b="b"/>
              <a:pathLst>
                <a:path w="3958680" h="3724855">
                  <a:moveTo>
                    <a:pt x="0" y="0"/>
                  </a:moveTo>
                  <a:lnTo>
                    <a:pt x="3958680" y="0"/>
                  </a:lnTo>
                  <a:lnTo>
                    <a:pt x="3958680" y="3724855"/>
                  </a:lnTo>
                  <a:lnTo>
                    <a:pt x="0" y="3724855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3958680" cy="376295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 rot="2700000">
            <a:off x="15448988" y="-887945"/>
            <a:ext cx="15030614" cy="14142808"/>
            <a:chOff x="0" y="0"/>
            <a:chExt cx="3958680" cy="372485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958680" cy="3724855"/>
            </a:xfrm>
            <a:custGeom>
              <a:avLst/>
              <a:gdLst/>
              <a:ahLst/>
              <a:cxnLst/>
              <a:rect l="l" t="t" r="r" b="b"/>
              <a:pathLst>
                <a:path w="3958680" h="3724855">
                  <a:moveTo>
                    <a:pt x="0" y="0"/>
                  </a:moveTo>
                  <a:lnTo>
                    <a:pt x="3958680" y="0"/>
                  </a:lnTo>
                  <a:lnTo>
                    <a:pt x="3958680" y="3724855"/>
                  </a:lnTo>
                  <a:lnTo>
                    <a:pt x="0" y="3724855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3958680" cy="376295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7833365" y="-3142484"/>
            <a:ext cx="5773113" cy="5773113"/>
            <a:chOff x="0" y="0"/>
            <a:chExt cx="812800" cy="8128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4"/>
              <a:stretch>
                <a:fillRect l="-45029" r="-4783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2" name="Freeform 12"/>
          <p:cNvSpPr/>
          <p:nvPr/>
        </p:nvSpPr>
        <p:spPr>
          <a:xfrm flipH="1" flipV="1">
            <a:off x="9958213" y="-3362250"/>
            <a:ext cx="3499215" cy="6724501"/>
          </a:xfrm>
          <a:custGeom>
            <a:avLst/>
            <a:gdLst/>
            <a:ahLst/>
            <a:cxnLst/>
            <a:rect l="l" t="t" r="r" b="b"/>
            <a:pathLst>
              <a:path w="3499215" h="6724501">
                <a:moveTo>
                  <a:pt x="3499214" y="6724500"/>
                </a:moveTo>
                <a:lnTo>
                  <a:pt x="0" y="6724500"/>
                </a:lnTo>
                <a:lnTo>
                  <a:pt x="0" y="0"/>
                </a:lnTo>
                <a:lnTo>
                  <a:pt x="3499214" y="0"/>
                </a:lnTo>
                <a:lnTo>
                  <a:pt x="3499214" y="672450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3" name="Freeform 13"/>
          <p:cNvSpPr/>
          <p:nvPr/>
        </p:nvSpPr>
        <p:spPr>
          <a:xfrm>
            <a:off x="16995176" y="-254776"/>
            <a:ext cx="3499215" cy="6724501"/>
          </a:xfrm>
          <a:custGeom>
            <a:avLst/>
            <a:gdLst/>
            <a:ahLst/>
            <a:cxnLst/>
            <a:rect l="l" t="t" r="r" b="b"/>
            <a:pathLst>
              <a:path w="3499215" h="6724501">
                <a:moveTo>
                  <a:pt x="0" y="0"/>
                </a:moveTo>
                <a:lnTo>
                  <a:pt x="3499215" y="0"/>
                </a:lnTo>
                <a:lnTo>
                  <a:pt x="3499215" y="6724501"/>
                </a:lnTo>
                <a:lnTo>
                  <a:pt x="0" y="672450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4" name="Group 14"/>
          <p:cNvGrpSpPr/>
          <p:nvPr/>
        </p:nvGrpSpPr>
        <p:grpSpPr>
          <a:xfrm>
            <a:off x="8677115" y="817246"/>
            <a:ext cx="1281097" cy="422907"/>
            <a:chOff x="0" y="0"/>
            <a:chExt cx="1708130" cy="563877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16" name="Freeform 16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7" name="Freeform 17"/>
          <p:cNvSpPr/>
          <p:nvPr/>
        </p:nvSpPr>
        <p:spPr>
          <a:xfrm>
            <a:off x="0" y="7641753"/>
            <a:ext cx="14387746" cy="2645247"/>
          </a:xfrm>
          <a:custGeom>
            <a:avLst/>
            <a:gdLst/>
            <a:ahLst/>
            <a:cxnLst/>
            <a:rect l="l" t="t" r="r" b="b"/>
            <a:pathLst>
              <a:path w="14387746" h="2645247">
                <a:moveTo>
                  <a:pt x="0" y="0"/>
                </a:moveTo>
                <a:lnTo>
                  <a:pt x="14387746" y="0"/>
                </a:lnTo>
                <a:lnTo>
                  <a:pt x="14387746" y="2645247"/>
                </a:lnTo>
                <a:lnTo>
                  <a:pt x="0" y="264524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59" r="-59"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8" name="Freeform 18"/>
          <p:cNvSpPr/>
          <p:nvPr/>
        </p:nvSpPr>
        <p:spPr>
          <a:xfrm>
            <a:off x="14745200" y="4274369"/>
            <a:ext cx="2823504" cy="2509390"/>
          </a:xfrm>
          <a:custGeom>
            <a:avLst/>
            <a:gdLst/>
            <a:ahLst/>
            <a:cxnLst/>
            <a:rect l="l" t="t" r="r" b="b"/>
            <a:pathLst>
              <a:path w="2823504" h="2509390">
                <a:moveTo>
                  <a:pt x="0" y="0"/>
                </a:moveTo>
                <a:lnTo>
                  <a:pt x="2823504" y="0"/>
                </a:lnTo>
                <a:lnTo>
                  <a:pt x="2823504" y="2509389"/>
                </a:lnTo>
                <a:lnTo>
                  <a:pt x="0" y="250938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9" name="Freeform 19"/>
          <p:cNvSpPr/>
          <p:nvPr/>
        </p:nvSpPr>
        <p:spPr>
          <a:xfrm>
            <a:off x="0" y="7641753"/>
            <a:ext cx="14387746" cy="2645247"/>
          </a:xfrm>
          <a:custGeom>
            <a:avLst/>
            <a:gdLst/>
            <a:ahLst/>
            <a:cxnLst/>
            <a:rect l="l" t="t" r="r" b="b"/>
            <a:pathLst>
              <a:path w="14387746" h="2645247">
                <a:moveTo>
                  <a:pt x="0" y="0"/>
                </a:moveTo>
                <a:lnTo>
                  <a:pt x="14387746" y="0"/>
                </a:lnTo>
                <a:lnTo>
                  <a:pt x="14387746" y="2645247"/>
                </a:lnTo>
                <a:lnTo>
                  <a:pt x="0" y="264524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20" name="TextBox 20"/>
          <p:cNvSpPr txBox="1"/>
          <p:nvPr/>
        </p:nvSpPr>
        <p:spPr>
          <a:xfrm>
            <a:off x="1128404" y="3352084"/>
            <a:ext cx="12130939" cy="16445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764"/>
              </a:lnSpc>
            </a:pPr>
            <a:r>
              <a:rPr lang="en-US" sz="3865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Elucidação dúvidas s/direitos autorais, cessão de direitos de uso de imagem, voz etc </a:t>
            </a:r>
          </a:p>
        </p:txBody>
      </p:sp>
      <p:sp>
        <p:nvSpPr>
          <p:cNvPr id="21" name="Freeform 21"/>
          <p:cNvSpPr/>
          <p:nvPr/>
        </p:nvSpPr>
        <p:spPr>
          <a:xfrm>
            <a:off x="400633" y="3553025"/>
            <a:ext cx="628067" cy="628067"/>
          </a:xfrm>
          <a:custGeom>
            <a:avLst/>
            <a:gdLst/>
            <a:ahLst/>
            <a:cxnLst/>
            <a:rect l="l" t="t" r="r" b="b"/>
            <a:pathLst>
              <a:path w="628067" h="628067">
                <a:moveTo>
                  <a:pt x="0" y="0"/>
                </a:moveTo>
                <a:lnTo>
                  <a:pt x="628067" y="0"/>
                </a:lnTo>
                <a:lnTo>
                  <a:pt x="628067" y="628068"/>
                </a:lnTo>
                <a:lnTo>
                  <a:pt x="0" y="6280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2700000">
            <a:off x="12234107" y="2478707"/>
            <a:ext cx="6899924" cy="12460548"/>
            <a:chOff x="0" y="0"/>
            <a:chExt cx="1817264" cy="32817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817264" cy="3281790"/>
            </a:xfrm>
            <a:custGeom>
              <a:avLst/>
              <a:gdLst/>
              <a:ahLst/>
              <a:cxnLst/>
              <a:rect l="l" t="t" r="r" b="b"/>
              <a:pathLst>
                <a:path w="1817264" h="3281790">
                  <a:moveTo>
                    <a:pt x="0" y="0"/>
                  </a:moveTo>
                  <a:lnTo>
                    <a:pt x="1817264" y="0"/>
                  </a:lnTo>
                  <a:lnTo>
                    <a:pt x="1817264" y="3281790"/>
                  </a:lnTo>
                  <a:lnTo>
                    <a:pt x="0" y="3281790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54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817264" cy="33198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flipH="1">
            <a:off x="7978798" y="6664398"/>
            <a:ext cx="4282420" cy="4251612"/>
          </a:xfrm>
          <a:custGeom>
            <a:avLst/>
            <a:gdLst/>
            <a:ahLst/>
            <a:cxnLst/>
            <a:rect l="l" t="t" r="r" b="b"/>
            <a:pathLst>
              <a:path w="4282420" h="4251612">
                <a:moveTo>
                  <a:pt x="4282420" y="0"/>
                </a:moveTo>
                <a:lnTo>
                  <a:pt x="0" y="0"/>
                </a:lnTo>
                <a:lnTo>
                  <a:pt x="0" y="4251612"/>
                </a:lnTo>
                <a:lnTo>
                  <a:pt x="4282420" y="4251612"/>
                </a:lnTo>
                <a:lnTo>
                  <a:pt x="4282420" y="0"/>
                </a:lnTo>
                <a:close/>
              </a:path>
            </a:pathLst>
          </a:custGeom>
          <a:blipFill>
            <a:blip r:embed="rId2"/>
            <a:stretch>
              <a:fillRect t="-35629" b="-57934"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6" name="AutoShape 6"/>
          <p:cNvSpPr/>
          <p:nvPr/>
        </p:nvSpPr>
        <p:spPr>
          <a:xfrm flipV="1">
            <a:off x="7657041" y="6826631"/>
            <a:ext cx="4525147" cy="4525147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7" name="AutoShape 7"/>
          <p:cNvSpPr/>
          <p:nvPr/>
        </p:nvSpPr>
        <p:spPr>
          <a:xfrm flipV="1">
            <a:off x="11105977" y="-1975350"/>
            <a:ext cx="4525147" cy="4525147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8" name="Group 8"/>
          <p:cNvGrpSpPr/>
          <p:nvPr/>
        </p:nvGrpSpPr>
        <p:grpSpPr>
          <a:xfrm>
            <a:off x="0" y="2832263"/>
            <a:ext cx="6694524" cy="814491"/>
            <a:chOff x="0" y="0"/>
            <a:chExt cx="1763167" cy="214516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763167" cy="214516"/>
            </a:xfrm>
            <a:custGeom>
              <a:avLst/>
              <a:gdLst/>
              <a:ahLst/>
              <a:cxnLst/>
              <a:rect l="l" t="t" r="r" b="b"/>
              <a:pathLst>
                <a:path w="1763167" h="214516">
                  <a:moveTo>
                    <a:pt x="203200" y="0"/>
                  </a:moveTo>
                  <a:lnTo>
                    <a:pt x="1763167" y="0"/>
                  </a:lnTo>
                  <a:lnTo>
                    <a:pt x="1559967" y="214516"/>
                  </a:lnTo>
                  <a:lnTo>
                    <a:pt x="0" y="214516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101600" y="-38100"/>
              <a:ext cx="1559967" cy="2526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6300296" y="447186"/>
            <a:ext cx="1281097" cy="422907"/>
            <a:chOff x="0" y="0"/>
            <a:chExt cx="1708130" cy="563877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889051" y="9435663"/>
            <a:ext cx="1281097" cy="422907"/>
            <a:chOff x="0" y="0"/>
            <a:chExt cx="1708130" cy="563877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16" name="Freeform 16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7" name="Freeform 17"/>
          <p:cNvSpPr/>
          <p:nvPr/>
        </p:nvSpPr>
        <p:spPr>
          <a:xfrm>
            <a:off x="3176204" y="2167401"/>
            <a:ext cx="13307131" cy="7479716"/>
          </a:xfrm>
          <a:custGeom>
            <a:avLst/>
            <a:gdLst/>
            <a:ahLst/>
            <a:cxnLst/>
            <a:rect l="l" t="t" r="r" b="b"/>
            <a:pathLst>
              <a:path w="13307131" h="7479716">
                <a:moveTo>
                  <a:pt x="0" y="0"/>
                </a:moveTo>
                <a:lnTo>
                  <a:pt x="13307131" y="0"/>
                </a:lnTo>
                <a:lnTo>
                  <a:pt x="13307131" y="7479716"/>
                </a:lnTo>
                <a:lnTo>
                  <a:pt x="0" y="747971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8" name="TextBox 18"/>
          <p:cNvSpPr txBox="1"/>
          <p:nvPr/>
        </p:nvSpPr>
        <p:spPr>
          <a:xfrm>
            <a:off x="1228234" y="787877"/>
            <a:ext cx="12130939" cy="7872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764"/>
              </a:lnSpc>
            </a:pPr>
            <a:r>
              <a:rPr lang="en-US" sz="3865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Programa radiofônico Momento Espírita </a:t>
            </a:r>
          </a:p>
        </p:txBody>
      </p:sp>
      <p:sp>
        <p:nvSpPr>
          <p:cNvPr id="19" name="Freeform 19"/>
          <p:cNvSpPr/>
          <p:nvPr/>
        </p:nvSpPr>
        <p:spPr>
          <a:xfrm>
            <a:off x="400633" y="987902"/>
            <a:ext cx="628067" cy="628067"/>
          </a:xfrm>
          <a:custGeom>
            <a:avLst/>
            <a:gdLst/>
            <a:ahLst/>
            <a:cxnLst/>
            <a:rect l="l" t="t" r="r" b="b"/>
            <a:pathLst>
              <a:path w="628067" h="628067">
                <a:moveTo>
                  <a:pt x="0" y="0"/>
                </a:moveTo>
                <a:lnTo>
                  <a:pt x="628067" y="0"/>
                </a:lnTo>
                <a:lnTo>
                  <a:pt x="628067" y="628068"/>
                </a:lnTo>
                <a:lnTo>
                  <a:pt x="0" y="62806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2700000">
            <a:off x="12757268" y="-7327331"/>
            <a:ext cx="15030614" cy="14142808"/>
            <a:chOff x="0" y="0"/>
            <a:chExt cx="3958680" cy="372485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958680" cy="3724855"/>
            </a:xfrm>
            <a:custGeom>
              <a:avLst/>
              <a:gdLst/>
              <a:ahLst/>
              <a:cxnLst/>
              <a:rect l="l" t="t" r="r" b="b"/>
              <a:pathLst>
                <a:path w="3958680" h="3724855">
                  <a:moveTo>
                    <a:pt x="0" y="0"/>
                  </a:moveTo>
                  <a:lnTo>
                    <a:pt x="3958680" y="0"/>
                  </a:lnTo>
                  <a:lnTo>
                    <a:pt x="3958680" y="3724855"/>
                  </a:lnTo>
                  <a:lnTo>
                    <a:pt x="0" y="3724855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958680" cy="376295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 rot="2700000">
            <a:off x="15448988" y="-887945"/>
            <a:ext cx="15030614" cy="14142808"/>
            <a:chOff x="0" y="0"/>
            <a:chExt cx="3958680" cy="372485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958680" cy="3724855"/>
            </a:xfrm>
            <a:custGeom>
              <a:avLst/>
              <a:gdLst/>
              <a:ahLst/>
              <a:cxnLst/>
              <a:rect l="l" t="t" r="r" b="b"/>
              <a:pathLst>
                <a:path w="3958680" h="3724855">
                  <a:moveTo>
                    <a:pt x="0" y="0"/>
                  </a:moveTo>
                  <a:lnTo>
                    <a:pt x="3958680" y="0"/>
                  </a:lnTo>
                  <a:lnTo>
                    <a:pt x="3958680" y="3724855"/>
                  </a:lnTo>
                  <a:lnTo>
                    <a:pt x="0" y="3724855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3958680" cy="376295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7833365" y="-3142484"/>
            <a:ext cx="5773113" cy="5773113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2"/>
              <a:stretch>
                <a:fillRect l="-45029" r="-4783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0" name="Freeform 10"/>
          <p:cNvSpPr/>
          <p:nvPr/>
        </p:nvSpPr>
        <p:spPr>
          <a:xfrm flipH="1" flipV="1">
            <a:off x="9958213" y="-3362250"/>
            <a:ext cx="3499215" cy="6724501"/>
          </a:xfrm>
          <a:custGeom>
            <a:avLst/>
            <a:gdLst/>
            <a:ahLst/>
            <a:cxnLst/>
            <a:rect l="l" t="t" r="r" b="b"/>
            <a:pathLst>
              <a:path w="3499215" h="6724501">
                <a:moveTo>
                  <a:pt x="3499214" y="6724500"/>
                </a:moveTo>
                <a:lnTo>
                  <a:pt x="0" y="6724500"/>
                </a:lnTo>
                <a:lnTo>
                  <a:pt x="0" y="0"/>
                </a:lnTo>
                <a:lnTo>
                  <a:pt x="3499214" y="0"/>
                </a:lnTo>
                <a:lnTo>
                  <a:pt x="3499214" y="672450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1" name="Freeform 11"/>
          <p:cNvSpPr/>
          <p:nvPr/>
        </p:nvSpPr>
        <p:spPr>
          <a:xfrm>
            <a:off x="16995176" y="-254776"/>
            <a:ext cx="3499215" cy="6724501"/>
          </a:xfrm>
          <a:custGeom>
            <a:avLst/>
            <a:gdLst/>
            <a:ahLst/>
            <a:cxnLst/>
            <a:rect l="l" t="t" r="r" b="b"/>
            <a:pathLst>
              <a:path w="3499215" h="6724501">
                <a:moveTo>
                  <a:pt x="0" y="0"/>
                </a:moveTo>
                <a:lnTo>
                  <a:pt x="3499215" y="0"/>
                </a:lnTo>
                <a:lnTo>
                  <a:pt x="3499215" y="6724501"/>
                </a:lnTo>
                <a:lnTo>
                  <a:pt x="0" y="672450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2" name="Group 12"/>
          <p:cNvGrpSpPr/>
          <p:nvPr/>
        </p:nvGrpSpPr>
        <p:grpSpPr>
          <a:xfrm>
            <a:off x="8677115" y="817246"/>
            <a:ext cx="1281097" cy="422907"/>
            <a:chOff x="0" y="0"/>
            <a:chExt cx="1708130" cy="563877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Freeform 14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5" name="Freeform 15"/>
          <p:cNvSpPr/>
          <p:nvPr/>
        </p:nvSpPr>
        <p:spPr>
          <a:xfrm>
            <a:off x="8838840" y="1593324"/>
            <a:ext cx="9237174" cy="8465111"/>
          </a:xfrm>
          <a:custGeom>
            <a:avLst/>
            <a:gdLst/>
            <a:ahLst/>
            <a:cxnLst/>
            <a:rect l="l" t="t" r="r" b="b"/>
            <a:pathLst>
              <a:path w="9237174" h="8465111">
                <a:moveTo>
                  <a:pt x="0" y="0"/>
                </a:moveTo>
                <a:lnTo>
                  <a:pt x="9237174" y="0"/>
                </a:lnTo>
                <a:lnTo>
                  <a:pt x="9237174" y="8465111"/>
                </a:lnTo>
                <a:lnTo>
                  <a:pt x="0" y="846511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6" name="TextBox 16"/>
          <p:cNvSpPr txBox="1"/>
          <p:nvPr/>
        </p:nvSpPr>
        <p:spPr>
          <a:xfrm>
            <a:off x="1598505" y="2593416"/>
            <a:ext cx="5812365" cy="25017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64"/>
              </a:lnSpc>
            </a:pPr>
            <a:r>
              <a:rPr lang="en-US" sz="3865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Jornal Mundo Espírita impresso, on-line e digital mensalmente</a:t>
            </a:r>
          </a:p>
        </p:txBody>
      </p:sp>
      <p:sp>
        <p:nvSpPr>
          <p:cNvPr id="17" name="Freeform 17"/>
          <p:cNvSpPr/>
          <p:nvPr/>
        </p:nvSpPr>
        <p:spPr>
          <a:xfrm>
            <a:off x="714666" y="2793441"/>
            <a:ext cx="628067" cy="628067"/>
          </a:xfrm>
          <a:custGeom>
            <a:avLst/>
            <a:gdLst/>
            <a:ahLst/>
            <a:cxnLst/>
            <a:rect l="l" t="t" r="r" b="b"/>
            <a:pathLst>
              <a:path w="628067" h="628067">
                <a:moveTo>
                  <a:pt x="0" y="0"/>
                </a:moveTo>
                <a:lnTo>
                  <a:pt x="628068" y="0"/>
                </a:lnTo>
                <a:lnTo>
                  <a:pt x="628068" y="628067"/>
                </a:lnTo>
                <a:lnTo>
                  <a:pt x="0" y="62806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2700000">
            <a:off x="12234107" y="2478707"/>
            <a:ext cx="6899924" cy="12460548"/>
            <a:chOff x="0" y="0"/>
            <a:chExt cx="1817264" cy="32817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817264" cy="3281790"/>
            </a:xfrm>
            <a:custGeom>
              <a:avLst/>
              <a:gdLst/>
              <a:ahLst/>
              <a:cxnLst/>
              <a:rect l="l" t="t" r="r" b="b"/>
              <a:pathLst>
                <a:path w="1817264" h="3281790">
                  <a:moveTo>
                    <a:pt x="0" y="0"/>
                  </a:moveTo>
                  <a:lnTo>
                    <a:pt x="1817264" y="0"/>
                  </a:lnTo>
                  <a:lnTo>
                    <a:pt x="1817264" y="3281790"/>
                  </a:lnTo>
                  <a:lnTo>
                    <a:pt x="0" y="3281790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54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817264" cy="33198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737289" y="-1988820"/>
            <a:ext cx="11247120" cy="11247120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2"/>
              <a:stretch>
                <a:fillRect l="-14205" r="-35888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7" name="Freeform 7"/>
          <p:cNvSpPr/>
          <p:nvPr/>
        </p:nvSpPr>
        <p:spPr>
          <a:xfrm flipH="1">
            <a:off x="7978798" y="6664398"/>
            <a:ext cx="4282420" cy="4251612"/>
          </a:xfrm>
          <a:custGeom>
            <a:avLst/>
            <a:gdLst/>
            <a:ahLst/>
            <a:cxnLst/>
            <a:rect l="l" t="t" r="r" b="b"/>
            <a:pathLst>
              <a:path w="4282420" h="4251612">
                <a:moveTo>
                  <a:pt x="4282420" y="0"/>
                </a:moveTo>
                <a:lnTo>
                  <a:pt x="0" y="0"/>
                </a:lnTo>
                <a:lnTo>
                  <a:pt x="0" y="4251612"/>
                </a:lnTo>
                <a:lnTo>
                  <a:pt x="4282420" y="4251612"/>
                </a:lnTo>
                <a:lnTo>
                  <a:pt x="4282420" y="0"/>
                </a:lnTo>
                <a:close/>
              </a:path>
            </a:pathLst>
          </a:custGeom>
          <a:blipFill>
            <a:blip r:embed="rId3"/>
            <a:stretch>
              <a:fillRect t="-35629" b="-57934"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8" name="AutoShape 8"/>
          <p:cNvSpPr/>
          <p:nvPr/>
        </p:nvSpPr>
        <p:spPr>
          <a:xfrm flipV="1">
            <a:off x="7657041" y="6826631"/>
            <a:ext cx="4525147" cy="4525147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9" name="AutoShape 9"/>
          <p:cNvSpPr/>
          <p:nvPr/>
        </p:nvSpPr>
        <p:spPr>
          <a:xfrm flipV="1">
            <a:off x="11105977" y="-1975350"/>
            <a:ext cx="4525147" cy="4525147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10" name="Group 10"/>
          <p:cNvGrpSpPr/>
          <p:nvPr/>
        </p:nvGrpSpPr>
        <p:grpSpPr>
          <a:xfrm>
            <a:off x="184204" y="1049530"/>
            <a:ext cx="6694524" cy="814491"/>
            <a:chOff x="0" y="0"/>
            <a:chExt cx="1763167" cy="214516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763167" cy="214516"/>
            </a:xfrm>
            <a:custGeom>
              <a:avLst/>
              <a:gdLst/>
              <a:ahLst/>
              <a:cxnLst/>
              <a:rect l="l" t="t" r="r" b="b"/>
              <a:pathLst>
                <a:path w="1763167" h="214516">
                  <a:moveTo>
                    <a:pt x="203200" y="0"/>
                  </a:moveTo>
                  <a:lnTo>
                    <a:pt x="1763167" y="0"/>
                  </a:lnTo>
                  <a:lnTo>
                    <a:pt x="1559967" y="214516"/>
                  </a:lnTo>
                  <a:lnTo>
                    <a:pt x="0" y="214516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101600" y="-38100"/>
              <a:ext cx="1559967" cy="2526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8651496" y="1245321"/>
            <a:ext cx="1281097" cy="422907"/>
            <a:chOff x="0" y="0"/>
            <a:chExt cx="1708130" cy="563877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15" name="Freeform 15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4613684" y="9258300"/>
            <a:ext cx="1281097" cy="422907"/>
            <a:chOff x="0" y="0"/>
            <a:chExt cx="1708130" cy="56387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18" name="Freeform 18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1913329" y="5247154"/>
            <a:ext cx="12130939" cy="7872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764"/>
              </a:lnSpc>
            </a:pPr>
            <a:r>
              <a:rPr lang="en-US" sz="3865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Impressão de mensagens/folders</a:t>
            </a:r>
          </a:p>
        </p:txBody>
      </p:sp>
      <p:sp>
        <p:nvSpPr>
          <p:cNvPr id="20" name="Freeform 20"/>
          <p:cNvSpPr/>
          <p:nvPr/>
        </p:nvSpPr>
        <p:spPr>
          <a:xfrm>
            <a:off x="1028700" y="5406381"/>
            <a:ext cx="628067" cy="628067"/>
          </a:xfrm>
          <a:custGeom>
            <a:avLst/>
            <a:gdLst/>
            <a:ahLst/>
            <a:cxnLst/>
            <a:rect l="l" t="t" r="r" b="b"/>
            <a:pathLst>
              <a:path w="628067" h="628067">
                <a:moveTo>
                  <a:pt x="0" y="0"/>
                </a:moveTo>
                <a:lnTo>
                  <a:pt x="628067" y="0"/>
                </a:lnTo>
                <a:lnTo>
                  <a:pt x="628067" y="628067"/>
                </a:lnTo>
                <a:lnTo>
                  <a:pt x="0" y="62806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2700000">
            <a:off x="12234107" y="2478707"/>
            <a:ext cx="6899924" cy="12460548"/>
            <a:chOff x="0" y="0"/>
            <a:chExt cx="1817264" cy="32817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817264" cy="3281790"/>
            </a:xfrm>
            <a:custGeom>
              <a:avLst/>
              <a:gdLst/>
              <a:ahLst/>
              <a:cxnLst/>
              <a:rect l="l" t="t" r="r" b="b"/>
              <a:pathLst>
                <a:path w="1817264" h="3281790">
                  <a:moveTo>
                    <a:pt x="0" y="0"/>
                  </a:moveTo>
                  <a:lnTo>
                    <a:pt x="1817264" y="0"/>
                  </a:lnTo>
                  <a:lnTo>
                    <a:pt x="1817264" y="3281790"/>
                  </a:lnTo>
                  <a:lnTo>
                    <a:pt x="0" y="3281790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54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817264" cy="33198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flipH="1">
            <a:off x="7978798" y="6664398"/>
            <a:ext cx="4282420" cy="4251612"/>
          </a:xfrm>
          <a:custGeom>
            <a:avLst/>
            <a:gdLst/>
            <a:ahLst/>
            <a:cxnLst/>
            <a:rect l="l" t="t" r="r" b="b"/>
            <a:pathLst>
              <a:path w="4282420" h="4251612">
                <a:moveTo>
                  <a:pt x="4282420" y="0"/>
                </a:moveTo>
                <a:lnTo>
                  <a:pt x="0" y="0"/>
                </a:lnTo>
                <a:lnTo>
                  <a:pt x="0" y="4251612"/>
                </a:lnTo>
                <a:lnTo>
                  <a:pt x="4282420" y="4251612"/>
                </a:lnTo>
                <a:lnTo>
                  <a:pt x="4282420" y="0"/>
                </a:lnTo>
                <a:close/>
              </a:path>
            </a:pathLst>
          </a:custGeom>
          <a:blipFill>
            <a:blip r:embed="rId2"/>
            <a:stretch>
              <a:fillRect t="-35629" b="-57934"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6" name="AutoShape 6"/>
          <p:cNvSpPr/>
          <p:nvPr/>
        </p:nvSpPr>
        <p:spPr>
          <a:xfrm flipV="1">
            <a:off x="7657041" y="6826631"/>
            <a:ext cx="4525147" cy="4525147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7" name="AutoShape 7"/>
          <p:cNvSpPr/>
          <p:nvPr/>
        </p:nvSpPr>
        <p:spPr>
          <a:xfrm flipV="1">
            <a:off x="11105977" y="-1975350"/>
            <a:ext cx="4525147" cy="4525147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8" name="Group 8"/>
          <p:cNvGrpSpPr/>
          <p:nvPr/>
        </p:nvGrpSpPr>
        <p:grpSpPr>
          <a:xfrm>
            <a:off x="184204" y="1049530"/>
            <a:ext cx="6694524" cy="814491"/>
            <a:chOff x="0" y="0"/>
            <a:chExt cx="1763167" cy="214516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763167" cy="214516"/>
            </a:xfrm>
            <a:custGeom>
              <a:avLst/>
              <a:gdLst/>
              <a:ahLst/>
              <a:cxnLst/>
              <a:rect l="l" t="t" r="r" b="b"/>
              <a:pathLst>
                <a:path w="1763167" h="214516">
                  <a:moveTo>
                    <a:pt x="203200" y="0"/>
                  </a:moveTo>
                  <a:lnTo>
                    <a:pt x="1763167" y="0"/>
                  </a:lnTo>
                  <a:lnTo>
                    <a:pt x="1559967" y="214516"/>
                  </a:lnTo>
                  <a:lnTo>
                    <a:pt x="0" y="214516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101600" y="-38100"/>
              <a:ext cx="1559967" cy="2526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8651496" y="1245321"/>
            <a:ext cx="1281097" cy="422907"/>
            <a:chOff x="0" y="0"/>
            <a:chExt cx="1708130" cy="563877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1028700" y="3850966"/>
            <a:ext cx="10512497" cy="56751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7575"/>
              </a:lnSpc>
            </a:pPr>
            <a:r>
              <a:rPr lang="en-US" sz="3865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https://conferenciaespirita.com.br/</a:t>
            </a:r>
          </a:p>
          <a:p>
            <a:pPr algn="just">
              <a:lnSpc>
                <a:spcPts val="7575"/>
              </a:lnSpc>
            </a:pPr>
            <a:r>
              <a:rPr lang="en-US" sz="3865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https://www.momento.com.br/ </a:t>
            </a:r>
          </a:p>
          <a:p>
            <a:pPr algn="just">
              <a:lnSpc>
                <a:spcPts val="7575"/>
              </a:lnSpc>
            </a:pPr>
            <a:r>
              <a:rPr lang="en-US" sz="3865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https://www.mundoespirita.com.br/</a:t>
            </a:r>
          </a:p>
          <a:p>
            <a:pPr algn="just">
              <a:lnSpc>
                <a:spcPts val="7575"/>
              </a:lnSpc>
            </a:pPr>
            <a:r>
              <a:rPr lang="en-US" sz="3865" b="1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https://www.bibliotecaespirita.com.br/</a:t>
            </a:r>
          </a:p>
          <a:p>
            <a:pPr algn="just">
              <a:lnSpc>
                <a:spcPts val="7575"/>
              </a:lnSpc>
            </a:pPr>
            <a:endParaRPr lang="en-US" sz="3865" b="1">
              <a:solidFill>
                <a:srgbClr val="000000"/>
              </a:solidFill>
              <a:latin typeface="Garet Bold"/>
              <a:ea typeface="Garet Bold"/>
              <a:cs typeface="Garet Bold"/>
              <a:sym typeface="Garet Bold"/>
            </a:endParaRPr>
          </a:p>
          <a:p>
            <a:pPr algn="just">
              <a:lnSpc>
                <a:spcPts val="7575"/>
              </a:lnSpc>
            </a:pPr>
            <a:endParaRPr lang="en-US" sz="3865" b="1">
              <a:solidFill>
                <a:srgbClr val="000000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15" name="Freeform 15"/>
          <p:cNvSpPr/>
          <p:nvPr/>
        </p:nvSpPr>
        <p:spPr>
          <a:xfrm>
            <a:off x="184204" y="4143958"/>
            <a:ext cx="628067" cy="628067"/>
          </a:xfrm>
          <a:custGeom>
            <a:avLst/>
            <a:gdLst/>
            <a:ahLst/>
            <a:cxnLst/>
            <a:rect l="l" t="t" r="r" b="b"/>
            <a:pathLst>
              <a:path w="628067" h="628067">
                <a:moveTo>
                  <a:pt x="0" y="0"/>
                </a:moveTo>
                <a:lnTo>
                  <a:pt x="628067" y="0"/>
                </a:lnTo>
                <a:lnTo>
                  <a:pt x="628067" y="628067"/>
                </a:lnTo>
                <a:lnTo>
                  <a:pt x="0" y="62806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6" name="Group 16"/>
          <p:cNvGrpSpPr/>
          <p:nvPr/>
        </p:nvGrpSpPr>
        <p:grpSpPr>
          <a:xfrm>
            <a:off x="4613684" y="9258300"/>
            <a:ext cx="1281097" cy="422907"/>
            <a:chOff x="0" y="0"/>
            <a:chExt cx="1708130" cy="56387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18" name="Freeform 18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9" name="Freeform 19"/>
          <p:cNvSpPr/>
          <p:nvPr/>
        </p:nvSpPr>
        <p:spPr>
          <a:xfrm>
            <a:off x="223269" y="5143500"/>
            <a:ext cx="628067" cy="628067"/>
          </a:xfrm>
          <a:custGeom>
            <a:avLst/>
            <a:gdLst/>
            <a:ahLst/>
            <a:cxnLst/>
            <a:rect l="l" t="t" r="r" b="b"/>
            <a:pathLst>
              <a:path w="628067" h="628067">
                <a:moveTo>
                  <a:pt x="0" y="0"/>
                </a:moveTo>
                <a:lnTo>
                  <a:pt x="628068" y="0"/>
                </a:lnTo>
                <a:lnTo>
                  <a:pt x="628068" y="628067"/>
                </a:lnTo>
                <a:lnTo>
                  <a:pt x="0" y="62806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20" name="Freeform 20"/>
          <p:cNvSpPr/>
          <p:nvPr/>
        </p:nvSpPr>
        <p:spPr>
          <a:xfrm>
            <a:off x="223269" y="6036331"/>
            <a:ext cx="628067" cy="628067"/>
          </a:xfrm>
          <a:custGeom>
            <a:avLst/>
            <a:gdLst/>
            <a:ahLst/>
            <a:cxnLst/>
            <a:rect l="l" t="t" r="r" b="b"/>
            <a:pathLst>
              <a:path w="628067" h="628067">
                <a:moveTo>
                  <a:pt x="0" y="0"/>
                </a:moveTo>
                <a:lnTo>
                  <a:pt x="628068" y="0"/>
                </a:lnTo>
                <a:lnTo>
                  <a:pt x="628068" y="628067"/>
                </a:lnTo>
                <a:lnTo>
                  <a:pt x="0" y="62806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21" name="Freeform 21"/>
          <p:cNvSpPr/>
          <p:nvPr/>
        </p:nvSpPr>
        <p:spPr>
          <a:xfrm>
            <a:off x="223269" y="7035873"/>
            <a:ext cx="628067" cy="628067"/>
          </a:xfrm>
          <a:custGeom>
            <a:avLst/>
            <a:gdLst/>
            <a:ahLst/>
            <a:cxnLst/>
            <a:rect l="l" t="t" r="r" b="b"/>
            <a:pathLst>
              <a:path w="628067" h="628067">
                <a:moveTo>
                  <a:pt x="0" y="0"/>
                </a:moveTo>
                <a:lnTo>
                  <a:pt x="628068" y="0"/>
                </a:lnTo>
                <a:lnTo>
                  <a:pt x="628068" y="628067"/>
                </a:lnTo>
                <a:lnTo>
                  <a:pt x="0" y="62806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22" name="Freeform 22"/>
          <p:cNvSpPr/>
          <p:nvPr/>
        </p:nvSpPr>
        <p:spPr>
          <a:xfrm>
            <a:off x="13470730" y="1049530"/>
            <a:ext cx="4301643" cy="1984023"/>
          </a:xfrm>
          <a:custGeom>
            <a:avLst/>
            <a:gdLst/>
            <a:ahLst/>
            <a:cxnLst/>
            <a:rect l="l" t="t" r="r" b="b"/>
            <a:pathLst>
              <a:path w="4301643" h="1984023">
                <a:moveTo>
                  <a:pt x="0" y="0"/>
                </a:moveTo>
                <a:lnTo>
                  <a:pt x="4301643" y="0"/>
                </a:lnTo>
                <a:lnTo>
                  <a:pt x="4301643" y="1984023"/>
                </a:lnTo>
                <a:lnTo>
                  <a:pt x="0" y="198402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23" name="TextBox 23"/>
          <p:cNvSpPr txBox="1"/>
          <p:nvPr/>
        </p:nvSpPr>
        <p:spPr>
          <a:xfrm>
            <a:off x="851337" y="2394372"/>
            <a:ext cx="9081257" cy="895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182"/>
              </a:lnSpc>
            </a:pPr>
            <a:r>
              <a:rPr lang="en-US" sz="5985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PORTAL DA FEP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2700000">
            <a:off x="12602143" y="2631153"/>
            <a:ext cx="6468743" cy="12460548"/>
            <a:chOff x="0" y="0"/>
            <a:chExt cx="1703702" cy="32817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03702" cy="3281790"/>
            </a:xfrm>
            <a:custGeom>
              <a:avLst/>
              <a:gdLst/>
              <a:ahLst/>
              <a:cxnLst/>
              <a:rect l="l" t="t" r="r" b="b"/>
              <a:pathLst>
                <a:path w="1703702" h="3281790">
                  <a:moveTo>
                    <a:pt x="0" y="0"/>
                  </a:moveTo>
                  <a:lnTo>
                    <a:pt x="1703702" y="0"/>
                  </a:lnTo>
                  <a:lnTo>
                    <a:pt x="1703702" y="3281790"/>
                  </a:lnTo>
                  <a:lnTo>
                    <a:pt x="0" y="3281790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54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03702" cy="33198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flipH="1">
            <a:off x="7978798" y="6664398"/>
            <a:ext cx="4282420" cy="4251612"/>
          </a:xfrm>
          <a:custGeom>
            <a:avLst/>
            <a:gdLst/>
            <a:ahLst/>
            <a:cxnLst/>
            <a:rect l="l" t="t" r="r" b="b"/>
            <a:pathLst>
              <a:path w="4282420" h="4251612">
                <a:moveTo>
                  <a:pt x="4282420" y="0"/>
                </a:moveTo>
                <a:lnTo>
                  <a:pt x="0" y="0"/>
                </a:lnTo>
                <a:lnTo>
                  <a:pt x="0" y="4251612"/>
                </a:lnTo>
                <a:lnTo>
                  <a:pt x="4282420" y="4251612"/>
                </a:lnTo>
                <a:lnTo>
                  <a:pt x="4282420" y="0"/>
                </a:lnTo>
                <a:close/>
              </a:path>
            </a:pathLst>
          </a:custGeom>
          <a:blipFill>
            <a:blip r:embed="rId2"/>
            <a:stretch>
              <a:fillRect t="-35629" b="-57934"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6" name="AutoShape 6"/>
          <p:cNvSpPr/>
          <p:nvPr/>
        </p:nvSpPr>
        <p:spPr>
          <a:xfrm flipV="1">
            <a:off x="8531617" y="6830576"/>
            <a:ext cx="4525147" cy="4525147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7" name="AutoShape 7"/>
          <p:cNvSpPr/>
          <p:nvPr/>
        </p:nvSpPr>
        <p:spPr>
          <a:xfrm flipV="1">
            <a:off x="11105977" y="-1975350"/>
            <a:ext cx="4525147" cy="4525147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8" name="Group 8"/>
          <p:cNvGrpSpPr/>
          <p:nvPr/>
        </p:nvGrpSpPr>
        <p:grpSpPr>
          <a:xfrm>
            <a:off x="184204" y="1049530"/>
            <a:ext cx="6694524" cy="814491"/>
            <a:chOff x="0" y="0"/>
            <a:chExt cx="1763167" cy="214516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763167" cy="214516"/>
            </a:xfrm>
            <a:custGeom>
              <a:avLst/>
              <a:gdLst/>
              <a:ahLst/>
              <a:cxnLst/>
              <a:rect l="l" t="t" r="r" b="b"/>
              <a:pathLst>
                <a:path w="1763167" h="214516">
                  <a:moveTo>
                    <a:pt x="203200" y="0"/>
                  </a:moveTo>
                  <a:lnTo>
                    <a:pt x="1763167" y="0"/>
                  </a:lnTo>
                  <a:lnTo>
                    <a:pt x="1559967" y="214516"/>
                  </a:lnTo>
                  <a:lnTo>
                    <a:pt x="0" y="214516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101600" y="-38100"/>
              <a:ext cx="1559967" cy="2526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8651496" y="1245321"/>
            <a:ext cx="1281097" cy="422907"/>
            <a:chOff x="0" y="0"/>
            <a:chExt cx="1708130" cy="563877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4613684" y="9258300"/>
            <a:ext cx="1281097" cy="422907"/>
            <a:chOff x="0" y="0"/>
            <a:chExt cx="1708130" cy="563877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16" name="Freeform 16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7" name="Freeform 17"/>
          <p:cNvSpPr/>
          <p:nvPr/>
        </p:nvSpPr>
        <p:spPr>
          <a:xfrm>
            <a:off x="389547" y="4206383"/>
            <a:ext cx="461789" cy="461789"/>
          </a:xfrm>
          <a:custGeom>
            <a:avLst/>
            <a:gdLst/>
            <a:ahLst/>
            <a:cxnLst/>
            <a:rect l="l" t="t" r="r" b="b"/>
            <a:pathLst>
              <a:path w="461789" h="461789">
                <a:moveTo>
                  <a:pt x="0" y="0"/>
                </a:moveTo>
                <a:lnTo>
                  <a:pt x="461790" y="0"/>
                </a:lnTo>
                <a:lnTo>
                  <a:pt x="461790" y="461789"/>
                </a:lnTo>
                <a:lnTo>
                  <a:pt x="0" y="46178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8" name="Freeform 18"/>
          <p:cNvSpPr/>
          <p:nvPr/>
        </p:nvSpPr>
        <p:spPr>
          <a:xfrm>
            <a:off x="13234856" y="1049530"/>
            <a:ext cx="4416928" cy="2037195"/>
          </a:xfrm>
          <a:custGeom>
            <a:avLst/>
            <a:gdLst/>
            <a:ahLst/>
            <a:cxnLst/>
            <a:rect l="l" t="t" r="r" b="b"/>
            <a:pathLst>
              <a:path w="4416928" h="2037195">
                <a:moveTo>
                  <a:pt x="0" y="0"/>
                </a:moveTo>
                <a:lnTo>
                  <a:pt x="4416928" y="0"/>
                </a:lnTo>
                <a:lnTo>
                  <a:pt x="4416928" y="2037195"/>
                </a:lnTo>
                <a:lnTo>
                  <a:pt x="0" y="203719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9" name="TextBox 19"/>
          <p:cNvSpPr txBox="1"/>
          <p:nvPr/>
        </p:nvSpPr>
        <p:spPr>
          <a:xfrm>
            <a:off x="1028700" y="3911108"/>
            <a:ext cx="11493329" cy="41476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63"/>
              </a:lnSpc>
            </a:pPr>
            <a:r>
              <a:rPr lang="en-US" sz="2996" b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Instagram: https://www.instagram.com/momentoespirita_fep/</a:t>
            </a:r>
          </a:p>
          <a:p>
            <a:pPr algn="l">
              <a:lnSpc>
                <a:spcPts val="6782"/>
              </a:lnSpc>
            </a:pPr>
            <a:r>
              <a:rPr lang="en-US" sz="3096" b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Facebook: https://www.facebook.com/momentoespirita.fep</a:t>
            </a:r>
          </a:p>
          <a:p>
            <a:pPr algn="l">
              <a:lnSpc>
                <a:spcPts val="6782"/>
              </a:lnSpc>
            </a:pPr>
            <a:r>
              <a:rPr lang="en-US" sz="3096" b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Instagram: https://www.instagram.com/conferenciaespirita/</a:t>
            </a:r>
          </a:p>
          <a:p>
            <a:pPr algn="l">
              <a:lnSpc>
                <a:spcPts val="6782"/>
              </a:lnSpc>
            </a:pPr>
            <a:r>
              <a:rPr lang="en-US" sz="3096" b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Facebook: https://www.facebook.com/ConferenciaEspirita/</a:t>
            </a:r>
          </a:p>
          <a:p>
            <a:pPr algn="l">
              <a:lnSpc>
                <a:spcPts val="6563"/>
              </a:lnSpc>
            </a:pPr>
            <a:r>
              <a:rPr lang="en-US" sz="2996" b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Facebook: https://www.facebook.com/feparanaa/?locale=pt_BR</a:t>
            </a:r>
          </a:p>
        </p:txBody>
      </p:sp>
      <p:sp>
        <p:nvSpPr>
          <p:cNvPr id="20" name="Freeform 20"/>
          <p:cNvSpPr/>
          <p:nvPr/>
        </p:nvSpPr>
        <p:spPr>
          <a:xfrm>
            <a:off x="389547" y="5092121"/>
            <a:ext cx="461789" cy="461789"/>
          </a:xfrm>
          <a:custGeom>
            <a:avLst/>
            <a:gdLst/>
            <a:ahLst/>
            <a:cxnLst/>
            <a:rect l="l" t="t" r="r" b="b"/>
            <a:pathLst>
              <a:path w="461789" h="461789">
                <a:moveTo>
                  <a:pt x="0" y="0"/>
                </a:moveTo>
                <a:lnTo>
                  <a:pt x="461790" y="0"/>
                </a:lnTo>
                <a:lnTo>
                  <a:pt x="461790" y="461789"/>
                </a:lnTo>
                <a:lnTo>
                  <a:pt x="0" y="46178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21" name="Freeform 21"/>
          <p:cNvSpPr/>
          <p:nvPr/>
        </p:nvSpPr>
        <p:spPr>
          <a:xfrm>
            <a:off x="389547" y="5977859"/>
            <a:ext cx="461789" cy="461789"/>
          </a:xfrm>
          <a:custGeom>
            <a:avLst/>
            <a:gdLst/>
            <a:ahLst/>
            <a:cxnLst/>
            <a:rect l="l" t="t" r="r" b="b"/>
            <a:pathLst>
              <a:path w="461789" h="461789">
                <a:moveTo>
                  <a:pt x="0" y="0"/>
                </a:moveTo>
                <a:lnTo>
                  <a:pt x="461790" y="0"/>
                </a:lnTo>
                <a:lnTo>
                  <a:pt x="461790" y="461789"/>
                </a:lnTo>
                <a:lnTo>
                  <a:pt x="0" y="46178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22" name="Freeform 22"/>
          <p:cNvSpPr/>
          <p:nvPr/>
        </p:nvSpPr>
        <p:spPr>
          <a:xfrm>
            <a:off x="389547" y="6826631"/>
            <a:ext cx="461789" cy="461789"/>
          </a:xfrm>
          <a:custGeom>
            <a:avLst/>
            <a:gdLst/>
            <a:ahLst/>
            <a:cxnLst/>
            <a:rect l="l" t="t" r="r" b="b"/>
            <a:pathLst>
              <a:path w="461789" h="461789">
                <a:moveTo>
                  <a:pt x="0" y="0"/>
                </a:moveTo>
                <a:lnTo>
                  <a:pt x="461790" y="0"/>
                </a:lnTo>
                <a:lnTo>
                  <a:pt x="461790" y="461789"/>
                </a:lnTo>
                <a:lnTo>
                  <a:pt x="0" y="46178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23" name="Freeform 23"/>
          <p:cNvSpPr/>
          <p:nvPr/>
        </p:nvSpPr>
        <p:spPr>
          <a:xfrm>
            <a:off x="384958" y="7596934"/>
            <a:ext cx="461789" cy="461789"/>
          </a:xfrm>
          <a:custGeom>
            <a:avLst/>
            <a:gdLst/>
            <a:ahLst/>
            <a:cxnLst/>
            <a:rect l="l" t="t" r="r" b="b"/>
            <a:pathLst>
              <a:path w="461789" h="461789">
                <a:moveTo>
                  <a:pt x="0" y="0"/>
                </a:moveTo>
                <a:lnTo>
                  <a:pt x="461789" y="0"/>
                </a:lnTo>
                <a:lnTo>
                  <a:pt x="461789" y="461789"/>
                </a:lnTo>
                <a:lnTo>
                  <a:pt x="0" y="46178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2700000">
            <a:off x="12602143" y="2631153"/>
            <a:ext cx="6468743" cy="12460548"/>
            <a:chOff x="0" y="0"/>
            <a:chExt cx="1703702" cy="32817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03702" cy="3281790"/>
            </a:xfrm>
            <a:custGeom>
              <a:avLst/>
              <a:gdLst/>
              <a:ahLst/>
              <a:cxnLst/>
              <a:rect l="l" t="t" r="r" b="b"/>
              <a:pathLst>
                <a:path w="1703702" h="3281790">
                  <a:moveTo>
                    <a:pt x="0" y="0"/>
                  </a:moveTo>
                  <a:lnTo>
                    <a:pt x="1703702" y="0"/>
                  </a:lnTo>
                  <a:lnTo>
                    <a:pt x="1703702" y="3281790"/>
                  </a:lnTo>
                  <a:lnTo>
                    <a:pt x="0" y="3281790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54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03702" cy="33198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flipH="1">
            <a:off x="7978798" y="6664398"/>
            <a:ext cx="4282420" cy="4251612"/>
          </a:xfrm>
          <a:custGeom>
            <a:avLst/>
            <a:gdLst/>
            <a:ahLst/>
            <a:cxnLst/>
            <a:rect l="l" t="t" r="r" b="b"/>
            <a:pathLst>
              <a:path w="4282420" h="4251612">
                <a:moveTo>
                  <a:pt x="4282420" y="0"/>
                </a:moveTo>
                <a:lnTo>
                  <a:pt x="0" y="0"/>
                </a:lnTo>
                <a:lnTo>
                  <a:pt x="0" y="4251612"/>
                </a:lnTo>
                <a:lnTo>
                  <a:pt x="4282420" y="4251612"/>
                </a:lnTo>
                <a:lnTo>
                  <a:pt x="4282420" y="0"/>
                </a:lnTo>
                <a:close/>
              </a:path>
            </a:pathLst>
          </a:custGeom>
          <a:blipFill>
            <a:blip r:embed="rId2"/>
            <a:stretch>
              <a:fillRect t="-35629" b="-57934"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6" name="AutoShape 6"/>
          <p:cNvSpPr/>
          <p:nvPr/>
        </p:nvSpPr>
        <p:spPr>
          <a:xfrm flipV="1">
            <a:off x="8531617" y="6830576"/>
            <a:ext cx="4525147" cy="4525147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7" name="AutoShape 7"/>
          <p:cNvSpPr/>
          <p:nvPr/>
        </p:nvSpPr>
        <p:spPr>
          <a:xfrm flipV="1">
            <a:off x="11105977" y="-1975350"/>
            <a:ext cx="4525147" cy="4525147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8" name="Group 8"/>
          <p:cNvGrpSpPr/>
          <p:nvPr/>
        </p:nvGrpSpPr>
        <p:grpSpPr>
          <a:xfrm>
            <a:off x="184204" y="848431"/>
            <a:ext cx="8347413" cy="1015590"/>
            <a:chOff x="0" y="0"/>
            <a:chExt cx="1763167" cy="214516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763167" cy="214516"/>
            </a:xfrm>
            <a:custGeom>
              <a:avLst/>
              <a:gdLst/>
              <a:ahLst/>
              <a:cxnLst/>
              <a:rect l="l" t="t" r="r" b="b"/>
              <a:pathLst>
                <a:path w="1763167" h="214516">
                  <a:moveTo>
                    <a:pt x="203200" y="0"/>
                  </a:moveTo>
                  <a:lnTo>
                    <a:pt x="1763167" y="0"/>
                  </a:lnTo>
                  <a:lnTo>
                    <a:pt x="1559967" y="214516"/>
                  </a:lnTo>
                  <a:lnTo>
                    <a:pt x="0" y="214516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>
                <a:alpha val="7843"/>
              </a:srgbClr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101600" y="-38100"/>
              <a:ext cx="1559967" cy="2526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8651496" y="1245321"/>
            <a:ext cx="1281097" cy="422907"/>
            <a:chOff x="0" y="0"/>
            <a:chExt cx="1708130" cy="563877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203992" y="9524345"/>
            <a:ext cx="1281097" cy="422907"/>
            <a:chOff x="0" y="0"/>
            <a:chExt cx="1708130" cy="563877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16" name="Freeform 16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7" name="Freeform 17"/>
          <p:cNvSpPr/>
          <p:nvPr/>
        </p:nvSpPr>
        <p:spPr>
          <a:xfrm>
            <a:off x="1254194" y="2168912"/>
            <a:ext cx="461789" cy="461789"/>
          </a:xfrm>
          <a:custGeom>
            <a:avLst/>
            <a:gdLst/>
            <a:ahLst/>
            <a:cxnLst/>
            <a:rect l="l" t="t" r="r" b="b"/>
            <a:pathLst>
              <a:path w="461789" h="461789">
                <a:moveTo>
                  <a:pt x="0" y="0"/>
                </a:moveTo>
                <a:lnTo>
                  <a:pt x="461789" y="0"/>
                </a:lnTo>
                <a:lnTo>
                  <a:pt x="461789" y="461789"/>
                </a:lnTo>
                <a:lnTo>
                  <a:pt x="0" y="46178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8" name="Freeform 18"/>
          <p:cNvSpPr/>
          <p:nvPr/>
        </p:nvSpPr>
        <p:spPr>
          <a:xfrm>
            <a:off x="13317170" y="725518"/>
            <a:ext cx="4087862" cy="1885422"/>
          </a:xfrm>
          <a:custGeom>
            <a:avLst/>
            <a:gdLst/>
            <a:ahLst/>
            <a:cxnLst/>
            <a:rect l="l" t="t" r="r" b="b"/>
            <a:pathLst>
              <a:path w="4087862" h="1885422">
                <a:moveTo>
                  <a:pt x="0" y="0"/>
                </a:moveTo>
                <a:lnTo>
                  <a:pt x="4087861" y="0"/>
                </a:lnTo>
                <a:lnTo>
                  <a:pt x="4087861" y="1885422"/>
                </a:lnTo>
                <a:lnTo>
                  <a:pt x="0" y="188542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9" name="Freeform 19"/>
          <p:cNvSpPr/>
          <p:nvPr/>
        </p:nvSpPr>
        <p:spPr>
          <a:xfrm>
            <a:off x="1254194" y="2964076"/>
            <a:ext cx="461789" cy="461789"/>
          </a:xfrm>
          <a:custGeom>
            <a:avLst/>
            <a:gdLst/>
            <a:ahLst/>
            <a:cxnLst/>
            <a:rect l="l" t="t" r="r" b="b"/>
            <a:pathLst>
              <a:path w="461789" h="461789">
                <a:moveTo>
                  <a:pt x="0" y="0"/>
                </a:moveTo>
                <a:lnTo>
                  <a:pt x="461789" y="0"/>
                </a:lnTo>
                <a:lnTo>
                  <a:pt x="461789" y="461789"/>
                </a:lnTo>
                <a:lnTo>
                  <a:pt x="0" y="46178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20" name="Freeform 20"/>
          <p:cNvSpPr/>
          <p:nvPr/>
        </p:nvSpPr>
        <p:spPr>
          <a:xfrm>
            <a:off x="1254194" y="3759240"/>
            <a:ext cx="461789" cy="461789"/>
          </a:xfrm>
          <a:custGeom>
            <a:avLst/>
            <a:gdLst/>
            <a:ahLst/>
            <a:cxnLst/>
            <a:rect l="l" t="t" r="r" b="b"/>
            <a:pathLst>
              <a:path w="461789" h="461789">
                <a:moveTo>
                  <a:pt x="0" y="0"/>
                </a:moveTo>
                <a:lnTo>
                  <a:pt x="461789" y="0"/>
                </a:lnTo>
                <a:lnTo>
                  <a:pt x="461789" y="461789"/>
                </a:lnTo>
                <a:lnTo>
                  <a:pt x="0" y="46178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21" name="Freeform 21"/>
          <p:cNvSpPr/>
          <p:nvPr/>
        </p:nvSpPr>
        <p:spPr>
          <a:xfrm>
            <a:off x="2390450" y="4688133"/>
            <a:ext cx="12714437" cy="5438953"/>
          </a:xfrm>
          <a:custGeom>
            <a:avLst/>
            <a:gdLst/>
            <a:ahLst/>
            <a:cxnLst/>
            <a:rect l="l" t="t" r="r" b="b"/>
            <a:pathLst>
              <a:path w="12714437" h="5438953">
                <a:moveTo>
                  <a:pt x="0" y="0"/>
                </a:moveTo>
                <a:lnTo>
                  <a:pt x="12714437" y="0"/>
                </a:lnTo>
                <a:lnTo>
                  <a:pt x="12714437" y="5438954"/>
                </a:lnTo>
                <a:lnTo>
                  <a:pt x="0" y="543895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59" r="-59"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22" name="TextBox 22"/>
          <p:cNvSpPr txBox="1"/>
          <p:nvPr/>
        </p:nvSpPr>
        <p:spPr>
          <a:xfrm>
            <a:off x="2030477" y="1939992"/>
            <a:ext cx="10760663" cy="31340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87"/>
              </a:lnSpc>
            </a:pPr>
            <a:r>
              <a:rPr lang="en-US" sz="392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@canalfep</a:t>
            </a:r>
          </a:p>
          <a:p>
            <a:pPr algn="l">
              <a:lnSpc>
                <a:spcPts val="6287"/>
              </a:lnSpc>
            </a:pPr>
            <a:r>
              <a:rPr lang="en-US" sz="392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@canalmomentoespirita </a:t>
            </a:r>
          </a:p>
          <a:p>
            <a:pPr algn="l">
              <a:lnSpc>
                <a:spcPts val="6287"/>
              </a:lnSpc>
            </a:pPr>
            <a:r>
              <a:rPr lang="en-US" sz="392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Plataformas digitais – CDs do Momento Espírita </a:t>
            </a:r>
          </a:p>
          <a:p>
            <a:pPr algn="l">
              <a:lnSpc>
                <a:spcPts val="6287"/>
              </a:lnSpc>
            </a:pPr>
            <a:endParaRPr lang="en-US" sz="3929">
              <a:solidFill>
                <a:srgbClr val="000000"/>
              </a:solidFill>
              <a:latin typeface="Arimo"/>
              <a:ea typeface="Arimo"/>
              <a:cs typeface="Arimo"/>
              <a:sym typeface="Arimo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2700000">
            <a:off x="12757268" y="-7327331"/>
            <a:ext cx="15030614" cy="14142808"/>
            <a:chOff x="0" y="0"/>
            <a:chExt cx="3958680" cy="372485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958680" cy="3724855"/>
            </a:xfrm>
            <a:custGeom>
              <a:avLst/>
              <a:gdLst/>
              <a:ahLst/>
              <a:cxnLst/>
              <a:rect l="l" t="t" r="r" b="b"/>
              <a:pathLst>
                <a:path w="3958680" h="3724855">
                  <a:moveTo>
                    <a:pt x="0" y="0"/>
                  </a:moveTo>
                  <a:lnTo>
                    <a:pt x="3958680" y="0"/>
                  </a:lnTo>
                  <a:lnTo>
                    <a:pt x="3958680" y="3724855"/>
                  </a:lnTo>
                  <a:lnTo>
                    <a:pt x="0" y="3724855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958680" cy="376295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 rot="2700000">
            <a:off x="15448988" y="-887945"/>
            <a:ext cx="15030614" cy="14142808"/>
            <a:chOff x="0" y="0"/>
            <a:chExt cx="3958680" cy="372485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958680" cy="3724855"/>
            </a:xfrm>
            <a:custGeom>
              <a:avLst/>
              <a:gdLst/>
              <a:ahLst/>
              <a:cxnLst/>
              <a:rect l="l" t="t" r="r" b="b"/>
              <a:pathLst>
                <a:path w="3958680" h="3724855">
                  <a:moveTo>
                    <a:pt x="0" y="0"/>
                  </a:moveTo>
                  <a:lnTo>
                    <a:pt x="3958680" y="0"/>
                  </a:lnTo>
                  <a:lnTo>
                    <a:pt x="3958680" y="3724855"/>
                  </a:lnTo>
                  <a:lnTo>
                    <a:pt x="0" y="3724855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3958680" cy="376295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7833365" y="-3142484"/>
            <a:ext cx="5773113" cy="5773113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2"/>
              <a:stretch>
                <a:fillRect l="-45029" r="-4783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0" name="Freeform 10"/>
          <p:cNvSpPr/>
          <p:nvPr/>
        </p:nvSpPr>
        <p:spPr>
          <a:xfrm flipH="1" flipV="1">
            <a:off x="9958213" y="-3362250"/>
            <a:ext cx="3499215" cy="6724501"/>
          </a:xfrm>
          <a:custGeom>
            <a:avLst/>
            <a:gdLst/>
            <a:ahLst/>
            <a:cxnLst/>
            <a:rect l="l" t="t" r="r" b="b"/>
            <a:pathLst>
              <a:path w="3499215" h="6724501">
                <a:moveTo>
                  <a:pt x="3499214" y="6724500"/>
                </a:moveTo>
                <a:lnTo>
                  <a:pt x="0" y="6724500"/>
                </a:lnTo>
                <a:lnTo>
                  <a:pt x="0" y="0"/>
                </a:lnTo>
                <a:lnTo>
                  <a:pt x="3499214" y="0"/>
                </a:lnTo>
                <a:lnTo>
                  <a:pt x="3499214" y="672450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1" name="Freeform 11"/>
          <p:cNvSpPr/>
          <p:nvPr/>
        </p:nvSpPr>
        <p:spPr>
          <a:xfrm>
            <a:off x="16995176" y="-254776"/>
            <a:ext cx="3499215" cy="6724501"/>
          </a:xfrm>
          <a:custGeom>
            <a:avLst/>
            <a:gdLst/>
            <a:ahLst/>
            <a:cxnLst/>
            <a:rect l="l" t="t" r="r" b="b"/>
            <a:pathLst>
              <a:path w="3499215" h="6724501">
                <a:moveTo>
                  <a:pt x="0" y="0"/>
                </a:moveTo>
                <a:lnTo>
                  <a:pt x="3499215" y="0"/>
                </a:lnTo>
                <a:lnTo>
                  <a:pt x="3499215" y="6724501"/>
                </a:lnTo>
                <a:lnTo>
                  <a:pt x="0" y="672450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2" name="Group 12"/>
          <p:cNvGrpSpPr/>
          <p:nvPr/>
        </p:nvGrpSpPr>
        <p:grpSpPr>
          <a:xfrm>
            <a:off x="5143340" y="329497"/>
            <a:ext cx="1281097" cy="422907"/>
            <a:chOff x="0" y="0"/>
            <a:chExt cx="1708130" cy="563877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Freeform 14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5" name="Freeform 15"/>
          <p:cNvSpPr/>
          <p:nvPr/>
        </p:nvSpPr>
        <p:spPr>
          <a:xfrm>
            <a:off x="873507" y="3627263"/>
            <a:ext cx="14256504" cy="6098616"/>
          </a:xfrm>
          <a:custGeom>
            <a:avLst/>
            <a:gdLst/>
            <a:ahLst/>
            <a:cxnLst/>
            <a:rect l="l" t="t" r="r" b="b"/>
            <a:pathLst>
              <a:path w="14256504" h="6098616">
                <a:moveTo>
                  <a:pt x="0" y="0"/>
                </a:moveTo>
                <a:lnTo>
                  <a:pt x="14256504" y="0"/>
                </a:lnTo>
                <a:lnTo>
                  <a:pt x="14256504" y="6098616"/>
                </a:lnTo>
                <a:lnTo>
                  <a:pt x="0" y="609861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59" r="-59"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6" name="TextBox 16"/>
          <p:cNvSpPr txBox="1"/>
          <p:nvPr/>
        </p:nvSpPr>
        <p:spPr>
          <a:xfrm>
            <a:off x="0" y="1812074"/>
            <a:ext cx="13252093" cy="2581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822"/>
              </a:lnSpc>
            </a:pPr>
            <a:r>
              <a:rPr lang="en-US" sz="5685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VISITA GUIADA VIRTUAL </a:t>
            </a:r>
          </a:p>
          <a:p>
            <a:pPr algn="ctr">
              <a:lnSpc>
                <a:spcPts val="6822"/>
              </a:lnSpc>
            </a:pPr>
            <a:endParaRPr lang="en-US" sz="5685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  <a:p>
            <a:pPr algn="ctr">
              <a:lnSpc>
                <a:spcPts val="6822"/>
              </a:lnSpc>
            </a:pPr>
            <a:endParaRPr lang="en-US" sz="5685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2700000">
            <a:off x="12757268" y="-7327331"/>
            <a:ext cx="15030614" cy="14142808"/>
            <a:chOff x="0" y="0"/>
            <a:chExt cx="3958680" cy="372485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958680" cy="3724855"/>
            </a:xfrm>
            <a:custGeom>
              <a:avLst/>
              <a:gdLst/>
              <a:ahLst/>
              <a:cxnLst/>
              <a:rect l="l" t="t" r="r" b="b"/>
              <a:pathLst>
                <a:path w="3958680" h="3724855">
                  <a:moveTo>
                    <a:pt x="0" y="0"/>
                  </a:moveTo>
                  <a:lnTo>
                    <a:pt x="3958680" y="0"/>
                  </a:lnTo>
                  <a:lnTo>
                    <a:pt x="3958680" y="3724855"/>
                  </a:lnTo>
                  <a:lnTo>
                    <a:pt x="0" y="3724855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958680" cy="376295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 rot="2700000">
            <a:off x="15448988" y="-887945"/>
            <a:ext cx="15030614" cy="14142808"/>
            <a:chOff x="0" y="0"/>
            <a:chExt cx="3958680" cy="372485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958680" cy="3724855"/>
            </a:xfrm>
            <a:custGeom>
              <a:avLst/>
              <a:gdLst/>
              <a:ahLst/>
              <a:cxnLst/>
              <a:rect l="l" t="t" r="r" b="b"/>
              <a:pathLst>
                <a:path w="3958680" h="3724855">
                  <a:moveTo>
                    <a:pt x="0" y="0"/>
                  </a:moveTo>
                  <a:lnTo>
                    <a:pt x="3958680" y="0"/>
                  </a:lnTo>
                  <a:lnTo>
                    <a:pt x="3958680" y="3724855"/>
                  </a:lnTo>
                  <a:lnTo>
                    <a:pt x="0" y="3724855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3958680" cy="376295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7833365" y="-3142484"/>
            <a:ext cx="5773113" cy="5773113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2"/>
              <a:stretch>
                <a:fillRect l="-45029" r="-4783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0" name="Freeform 10"/>
          <p:cNvSpPr/>
          <p:nvPr/>
        </p:nvSpPr>
        <p:spPr>
          <a:xfrm flipH="1" flipV="1">
            <a:off x="9958213" y="-3362250"/>
            <a:ext cx="3499215" cy="6724501"/>
          </a:xfrm>
          <a:custGeom>
            <a:avLst/>
            <a:gdLst/>
            <a:ahLst/>
            <a:cxnLst/>
            <a:rect l="l" t="t" r="r" b="b"/>
            <a:pathLst>
              <a:path w="3499215" h="6724501">
                <a:moveTo>
                  <a:pt x="3499214" y="6724500"/>
                </a:moveTo>
                <a:lnTo>
                  <a:pt x="0" y="6724500"/>
                </a:lnTo>
                <a:lnTo>
                  <a:pt x="0" y="0"/>
                </a:lnTo>
                <a:lnTo>
                  <a:pt x="3499214" y="0"/>
                </a:lnTo>
                <a:lnTo>
                  <a:pt x="3499214" y="672450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1" name="Freeform 11"/>
          <p:cNvSpPr/>
          <p:nvPr/>
        </p:nvSpPr>
        <p:spPr>
          <a:xfrm>
            <a:off x="16995176" y="-254776"/>
            <a:ext cx="3499215" cy="6724501"/>
          </a:xfrm>
          <a:custGeom>
            <a:avLst/>
            <a:gdLst/>
            <a:ahLst/>
            <a:cxnLst/>
            <a:rect l="l" t="t" r="r" b="b"/>
            <a:pathLst>
              <a:path w="3499215" h="6724501">
                <a:moveTo>
                  <a:pt x="0" y="0"/>
                </a:moveTo>
                <a:lnTo>
                  <a:pt x="3499215" y="0"/>
                </a:lnTo>
                <a:lnTo>
                  <a:pt x="3499215" y="6724501"/>
                </a:lnTo>
                <a:lnTo>
                  <a:pt x="0" y="672450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2" name="Group 12"/>
          <p:cNvGrpSpPr/>
          <p:nvPr/>
        </p:nvGrpSpPr>
        <p:grpSpPr>
          <a:xfrm>
            <a:off x="5143340" y="329497"/>
            <a:ext cx="1281097" cy="422907"/>
            <a:chOff x="0" y="0"/>
            <a:chExt cx="1708130" cy="563877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Freeform 14"/>
            <p:cNvSpPr/>
            <p:nvPr/>
          </p:nvSpPr>
          <p:spPr>
            <a:xfrm>
              <a:off x="0" y="347451"/>
              <a:ext cx="1708130" cy="216426"/>
            </a:xfrm>
            <a:custGeom>
              <a:avLst/>
              <a:gdLst/>
              <a:ahLst/>
              <a:cxnLst/>
              <a:rect l="l" t="t" r="r" b="b"/>
              <a:pathLst>
                <a:path w="1708130" h="216426">
                  <a:moveTo>
                    <a:pt x="0" y="0"/>
                  </a:moveTo>
                  <a:lnTo>
                    <a:pt x="1708130" y="0"/>
                  </a:lnTo>
                  <a:lnTo>
                    <a:pt x="1708130" y="216426"/>
                  </a:lnTo>
                  <a:lnTo>
                    <a:pt x="0" y="21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57762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5" name="Freeform 15"/>
          <p:cNvSpPr/>
          <p:nvPr/>
        </p:nvSpPr>
        <p:spPr>
          <a:xfrm>
            <a:off x="1944221" y="3778693"/>
            <a:ext cx="9763599" cy="6075494"/>
          </a:xfrm>
          <a:custGeom>
            <a:avLst/>
            <a:gdLst/>
            <a:ahLst/>
            <a:cxnLst/>
            <a:rect l="l" t="t" r="r" b="b"/>
            <a:pathLst>
              <a:path w="9763599" h="6075494">
                <a:moveTo>
                  <a:pt x="0" y="0"/>
                </a:moveTo>
                <a:lnTo>
                  <a:pt x="9763599" y="0"/>
                </a:lnTo>
                <a:lnTo>
                  <a:pt x="9763599" y="6075494"/>
                </a:lnTo>
                <a:lnTo>
                  <a:pt x="0" y="607549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11064" r="-1248" b="-10968"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6" name="TextBox 16"/>
          <p:cNvSpPr txBox="1"/>
          <p:nvPr/>
        </p:nvSpPr>
        <p:spPr>
          <a:xfrm>
            <a:off x="-201609" y="1583799"/>
            <a:ext cx="13252093" cy="2581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822"/>
              </a:lnSpc>
            </a:pPr>
            <a:r>
              <a:rPr lang="en-US" sz="5685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Visita Guiada Presencial</a:t>
            </a:r>
          </a:p>
          <a:p>
            <a:pPr algn="ctr">
              <a:lnSpc>
                <a:spcPts val="6822"/>
              </a:lnSpc>
            </a:pPr>
            <a:r>
              <a:rPr lang="en-US" sz="5685" b="1">
                <a:solidFill>
                  <a:srgbClr val="03544B"/>
                </a:solidFill>
                <a:latin typeface="Garet Bold"/>
                <a:ea typeface="Garet Bold"/>
                <a:cs typeface="Garet Bold"/>
                <a:sym typeface="Garet Bold"/>
              </a:rPr>
              <a:t> à Sede Histórica</a:t>
            </a:r>
          </a:p>
          <a:p>
            <a:pPr algn="ctr">
              <a:lnSpc>
                <a:spcPts val="6822"/>
              </a:lnSpc>
            </a:pPr>
            <a:endParaRPr lang="en-US" sz="5685" b="1">
              <a:solidFill>
                <a:srgbClr val="03544B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2700000">
            <a:off x="7977732" y="-6524474"/>
            <a:ext cx="17310228" cy="14279050"/>
            <a:chOff x="0" y="0"/>
            <a:chExt cx="4559072" cy="376073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559072" cy="3760738"/>
            </a:xfrm>
            <a:custGeom>
              <a:avLst/>
              <a:gdLst/>
              <a:ahLst/>
              <a:cxnLst/>
              <a:rect l="l" t="t" r="r" b="b"/>
              <a:pathLst>
                <a:path w="4559072" h="3760738">
                  <a:moveTo>
                    <a:pt x="0" y="0"/>
                  </a:moveTo>
                  <a:lnTo>
                    <a:pt x="4559072" y="0"/>
                  </a:lnTo>
                  <a:lnTo>
                    <a:pt x="4559072" y="3760738"/>
                  </a:lnTo>
                  <a:lnTo>
                    <a:pt x="0" y="3760738"/>
                  </a:lnTo>
                  <a:close/>
                </a:path>
              </a:pathLst>
            </a:custGeom>
            <a:gradFill rotWithShape="1"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559072" cy="379883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 rot="2700000">
            <a:off x="11624573" y="7348901"/>
            <a:ext cx="6170533" cy="6299239"/>
            <a:chOff x="0" y="0"/>
            <a:chExt cx="1625161" cy="1659059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625161" cy="1659059"/>
            </a:xfrm>
            <a:custGeom>
              <a:avLst/>
              <a:gdLst/>
              <a:ahLst/>
              <a:cxnLst/>
              <a:rect l="l" t="t" r="r" b="b"/>
              <a:pathLst>
                <a:path w="1625161" h="1659059">
                  <a:moveTo>
                    <a:pt x="0" y="0"/>
                  </a:moveTo>
                  <a:lnTo>
                    <a:pt x="1625161" y="0"/>
                  </a:lnTo>
                  <a:lnTo>
                    <a:pt x="1625161" y="1659059"/>
                  </a:lnTo>
                  <a:lnTo>
                    <a:pt x="0" y="1659059"/>
                  </a:lnTo>
                  <a:close/>
                </a:path>
              </a:pathLst>
            </a:custGeom>
            <a:gradFill rotWithShape="1">
              <a:gsLst>
                <a:gs pos="0">
                  <a:srgbClr val="086F64">
                    <a:alpha val="100000"/>
                  </a:srgbClr>
                </a:gs>
                <a:gs pos="100000">
                  <a:srgbClr val="03463F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pt-BR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1625161" cy="16971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0737289" y="-1988820"/>
            <a:ext cx="11247120" cy="11247120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2"/>
              <a:stretch>
                <a:fillRect l="-25136" r="-25136"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0" name="Freeform 10"/>
          <p:cNvSpPr/>
          <p:nvPr/>
        </p:nvSpPr>
        <p:spPr>
          <a:xfrm>
            <a:off x="9500694" y="-764605"/>
            <a:ext cx="4282420" cy="8229600"/>
          </a:xfrm>
          <a:custGeom>
            <a:avLst/>
            <a:gdLst/>
            <a:ahLst/>
            <a:cxnLst/>
            <a:rect l="l" t="t" r="r" b="b"/>
            <a:pathLst>
              <a:path w="4282420" h="8229600">
                <a:moveTo>
                  <a:pt x="0" y="0"/>
                </a:moveTo>
                <a:lnTo>
                  <a:pt x="4282420" y="0"/>
                </a:lnTo>
                <a:lnTo>
                  <a:pt x="428242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1" name="Freeform 11"/>
          <p:cNvSpPr/>
          <p:nvPr/>
        </p:nvSpPr>
        <p:spPr>
          <a:xfrm>
            <a:off x="13783114" y="5753894"/>
            <a:ext cx="4282420" cy="8229600"/>
          </a:xfrm>
          <a:custGeom>
            <a:avLst/>
            <a:gdLst/>
            <a:ahLst/>
            <a:cxnLst/>
            <a:rect l="l" t="t" r="r" b="b"/>
            <a:pathLst>
              <a:path w="4282420" h="8229600">
                <a:moveTo>
                  <a:pt x="0" y="0"/>
                </a:moveTo>
                <a:lnTo>
                  <a:pt x="4282420" y="0"/>
                </a:lnTo>
                <a:lnTo>
                  <a:pt x="428242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grpSp>
        <p:nvGrpSpPr>
          <p:cNvPr id="12" name="Group 12"/>
          <p:cNvGrpSpPr/>
          <p:nvPr/>
        </p:nvGrpSpPr>
        <p:grpSpPr>
          <a:xfrm>
            <a:off x="-888755" y="7057750"/>
            <a:ext cx="8867554" cy="814491"/>
            <a:chOff x="0" y="0"/>
            <a:chExt cx="2335487" cy="214516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335487" cy="214516"/>
            </a:xfrm>
            <a:custGeom>
              <a:avLst/>
              <a:gdLst/>
              <a:ahLst/>
              <a:cxnLst/>
              <a:rect l="l" t="t" r="r" b="b"/>
              <a:pathLst>
                <a:path w="2335487" h="214516">
                  <a:moveTo>
                    <a:pt x="203200" y="0"/>
                  </a:moveTo>
                  <a:lnTo>
                    <a:pt x="2335487" y="0"/>
                  </a:lnTo>
                  <a:lnTo>
                    <a:pt x="2132287" y="214516"/>
                  </a:lnTo>
                  <a:lnTo>
                    <a:pt x="0" y="214516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3544B"/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101600" y="-38100"/>
              <a:ext cx="2132287" cy="2526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5" name="AutoShape 15"/>
          <p:cNvSpPr/>
          <p:nvPr/>
        </p:nvSpPr>
        <p:spPr>
          <a:xfrm flipV="1">
            <a:off x="8324853" y="7478465"/>
            <a:ext cx="4525147" cy="4525147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16" name="AutoShape 16"/>
          <p:cNvSpPr/>
          <p:nvPr/>
        </p:nvSpPr>
        <p:spPr>
          <a:xfrm>
            <a:off x="3390789" y="-1975350"/>
            <a:ext cx="5007503" cy="5007503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17" name="AutoShape 17"/>
          <p:cNvSpPr/>
          <p:nvPr/>
        </p:nvSpPr>
        <p:spPr>
          <a:xfrm>
            <a:off x="9216089" y="3817613"/>
            <a:ext cx="3647382" cy="3647382"/>
          </a:xfrm>
          <a:prstGeom prst="line">
            <a:avLst/>
          </a:prstGeom>
          <a:ln w="38100" cap="flat">
            <a:gradFill>
              <a:gsLst>
                <a:gs pos="0">
                  <a:srgbClr val="03463F">
                    <a:alpha val="100000"/>
                  </a:srgbClr>
                </a:gs>
                <a:gs pos="100000">
                  <a:srgbClr val="086F64">
                    <a:alpha val="100000"/>
                  </a:srgbClr>
                </a:gs>
              </a:gsLst>
              <a:lin ang="0"/>
            </a:gra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18" name="Freeform 18"/>
          <p:cNvSpPr/>
          <p:nvPr/>
        </p:nvSpPr>
        <p:spPr>
          <a:xfrm>
            <a:off x="450427" y="8483477"/>
            <a:ext cx="578273" cy="578273"/>
          </a:xfrm>
          <a:custGeom>
            <a:avLst/>
            <a:gdLst/>
            <a:ahLst/>
            <a:cxnLst/>
            <a:rect l="l" t="t" r="r" b="b"/>
            <a:pathLst>
              <a:path w="578273" h="578273">
                <a:moveTo>
                  <a:pt x="0" y="0"/>
                </a:moveTo>
                <a:lnTo>
                  <a:pt x="578273" y="0"/>
                </a:lnTo>
                <a:lnTo>
                  <a:pt x="578273" y="578273"/>
                </a:lnTo>
                <a:lnTo>
                  <a:pt x="0" y="57827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19" name="TextBox 19"/>
          <p:cNvSpPr txBox="1"/>
          <p:nvPr/>
        </p:nvSpPr>
        <p:spPr>
          <a:xfrm>
            <a:off x="1028700" y="3032154"/>
            <a:ext cx="8029159" cy="34406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108"/>
              </a:lnSpc>
            </a:pPr>
            <a:r>
              <a:rPr lang="en-US" sz="7590" b="1" i="1">
                <a:solidFill>
                  <a:srgbClr val="03544B"/>
                </a:solidFill>
                <a:latin typeface="Garet Bold Italics"/>
                <a:ea typeface="Garet Bold Italics"/>
                <a:cs typeface="Garet Bold Italics"/>
                <a:sym typeface="Garet Bold Italics"/>
              </a:rPr>
              <a:t>UNIDOS PARA CONSTRUIR O FUTURO 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241698" y="8435852"/>
            <a:ext cx="5410189" cy="12645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00"/>
              </a:lnSpc>
              <a:spcBef>
                <a:spcPct val="0"/>
              </a:spcBef>
            </a:pPr>
            <a:r>
              <a:rPr lang="en-US" sz="2429">
                <a:solidFill>
                  <a:srgbClr val="03544B"/>
                </a:solidFill>
                <a:latin typeface="Canva Sans"/>
                <a:ea typeface="Canva Sans"/>
                <a:cs typeface="Canva Sans"/>
                <a:sym typeface="Canva Sans"/>
              </a:rPr>
              <a:t>Área da Comunicação Social Espírita</a:t>
            </a:r>
          </a:p>
          <a:p>
            <a:pPr algn="ctr">
              <a:lnSpc>
                <a:spcPts val="3400"/>
              </a:lnSpc>
              <a:spcBef>
                <a:spcPct val="0"/>
              </a:spcBef>
            </a:pPr>
            <a:r>
              <a:rPr lang="en-US" sz="2429">
                <a:solidFill>
                  <a:srgbClr val="03544B"/>
                </a:solidFill>
                <a:latin typeface="Canva Sans"/>
                <a:ea typeface="Canva Sans"/>
                <a:cs typeface="Canva Sans"/>
                <a:sym typeface="Canva Sans"/>
              </a:rPr>
              <a:t>Federação Espírita do Paraná</a:t>
            </a:r>
          </a:p>
          <a:p>
            <a:pPr algn="ctr">
              <a:lnSpc>
                <a:spcPts val="3400"/>
              </a:lnSpc>
              <a:spcBef>
                <a:spcPct val="0"/>
              </a:spcBef>
            </a:pPr>
            <a:r>
              <a:rPr lang="en-US" sz="2429">
                <a:solidFill>
                  <a:srgbClr val="03544B"/>
                </a:solidFill>
                <a:latin typeface="Canva Sans"/>
                <a:ea typeface="Canva Sans"/>
                <a:cs typeface="Canva Sans"/>
                <a:sym typeface="Canva Sans"/>
              </a:rPr>
              <a:t>22.2.2025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920</Words>
  <Application>Microsoft Office PowerPoint</Application>
  <PresentationFormat>Personalizar</PresentationFormat>
  <Paragraphs>208</Paragraphs>
  <Slides>61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61</vt:i4>
      </vt:variant>
    </vt:vector>
  </HeadingPairs>
  <TitlesOfParts>
    <vt:vector size="70" baseType="lpstr">
      <vt:lpstr>Calibri</vt:lpstr>
      <vt:lpstr>Arimo</vt:lpstr>
      <vt:lpstr>Canva Sans</vt:lpstr>
      <vt:lpstr>Garet</vt:lpstr>
      <vt:lpstr>Arimo Bold</vt:lpstr>
      <vt:lpstr>Garet Bold Italics</vt:lpstr>
      <vt:lpstr>Arial</vt:lpstr>
      <vt:lpstr>Garet Bold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Leadership</dc:title>
  <dc:creator>Angela Deliga</dc:creator>
  <cp:lastModifiedBy>Malena Marcon</cp:lastModifiedBy>
  <cp:revision>2</cp:revision>
  <dcterms:created xsi:type="dcterms:W3CDTF">2006-08-16T00:00:00Z</dcterms:created>
  <dcterms:modified xsi:type="dcterms:W3CDTF">2025-02-18T11:20:33Z</dcterms:modified>
  <dc:identifier>DAGfKdkKThw</dc:identifier>
</cp:coreProperties>
</file>